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9" r:id="rId3"/>
    <p:sldId id="260" r:id="rId4"/>
    <p:sldId id="261" r:id="rId5"/>
    <p:sldId id="263" r:id="rId6"/>
    <p:sldId id="265" r:id="rId7"/>
    <p:sldId id="280" r:id="rId8"/>
    <p:sldId id="257" r:id="rId9"/>
    <p:sldId id="279" r:id="rId10"/>
    <p:sldId id="268" r:id="rId11"/>
    <p:sldId id="272" r:id="rId12"/>
    <p:sldId id="281"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5D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Helleteg" userId="a2430edd-4be6-4651-8e28-092c5be72de5" providerId="ADAL" clId="{624A50AA-B91B-4432-988A-8660256B49AA}"/>
    <pc:docChg chg="undo custSel addSld delSld modSld">
      <pc:chgData name="Anna Helleteg" userId="a2430edd-4be6-4651-8e28-092c5be72de5" providerId="ADAL" clId="{624A50AA-B91B-4432-988A-8660256B49AA}" dt="2018-05-31T09:07:29.368" v="38" actId="2696"/>
      <pc:docMkLst>
        <pc:docMk/>
      </pc:docMkLst>
      <pc:sldChg chg="modSp">
        <pc:chgData name="Anna Helleteg" userId="a2430edd-4be6-4651-8e28-092c5be72de5" providerId="ADAL" clId="{624A50AA-B91B-4432-988A-8660256B49AA}" dt="2018-05-31T07:29:45.627" v="2" actId="20577"/>
        <pc:sldMkLst>
          <pc:docMk/>
          <pc:sldMk cId="4131890172" sldId="257"/>
        </pc:sldMkLst>
        <pc:spChg chg="mod">
          <ac:chgData name="Anna Helleteg" userId="a2430edd-4be6-4651-8e28-092c5be72de5" providerId="ADAL" clId="{624A50AA-B91B-4432-988A-8660256B49AA}" dt="2018-05-31T07:29:45.627" v="2" actId="20577"/>
          <ac:spMkLst>
            <pc:docMk/>
            <pc:sldMk cId="4131890172" sldId="257"/>
            <ac:spMk id="2" creationId="{844CB74E-283E-4785-98FB-FBC98D68E3F1}"/>
          </ac:spMkLst>
        </pc:spChg>
      </pc:sldChg>
      <pc:sldChg chg="modSp">
        <pc:chgData name="Anna Helleteg" userId="a2430edd-4be6-4651-8e28-092c5be72de5" providerId="ADAL" clId="{624A50AA-B91B-4432-988A-8660256B49AA}" dt="2018-05-31T09:03:27.698" v="29" actId="20577"/>
        <pc:sldMkLst>
          <pc:docMk/>
          <pc:sldMk cId="4136757959" sldId="260"/>
        </pc:sldMkLst>
        <pc:spChg chg="mod">
          <ac:chgData name="Anna Helleteg" userId="a2430edd-4be6-4651-8e28-092c5be72de5" providerId="ADAL" clId="{624A50AA-B91B-4432-988A-8660256B49AA}" dt="2018-05-31T09:03:27.698" v="29" actId="20577"/>
          <ac:spMkLst>
            <pc:docMk/>
            <pc:sldMk cId="4136757959" sldId="260"/>
            <ac:spMk id="6" creationId="{90AE0E03-A885-4DD3-842D-F51B91940852}"/>
          </ac:spMkLst>
        </pc:spChg>
      </pc:sldChg>
      <pc:sldChg chg="modSp">
        <pc:chgData name="Anna Helleteg" userId="a2430edd-4be6-4651-8e28-092c5be72de5" providerId="ADAL" clId="{624A50AA-B91B-4432-988A-8660256B49AA}" dt="2018-05-31T09:04:44.653" v="32" actId="20577"/>
        <pc:sldMkLst>
          <pc:docMk/>
          <pc:sldMk cId="3061841611" sldId="261"/>
        </pc:sldMkLst>
        <pc:spChg chg="mod">
          <ac:chgData name="Anna Helleteg" userId="a2430edd-4be6-4651-8e28-092c5be72de5" providerId="ADAL" clId="{624A50AA-B91B-4432-988A-8660256B49AA}" dt="2018-05-31T09:04:44.653" v="32" actId="20577"/>
          <ac:spMkLst>
            <pc:docMk/>
            <pc:sldMk cId="3061841611" sldId="261"/>
            <ac:spMk id="2" creationId="{FED98430-28FF-4989-BFE1-B51A21C9F972}"/>
          </ac:spMkLst>
        </pc:spChg>
      </pc:sldChg>
      <pc:sldChg chg="addSp delSp modSp mod setBg setClrOvrMap">
        <pc:chgData name="Anna Helleteg" userId="a2430edd-4be6-4651-8e28-092c5be72de5" providerId="ADAL" clId="{624A50AA-B91B-4432-988A-8660256B49AA}" dt="2018-05-31T09:05:51.665" v="37" actId="26606"/>
        <pc:sldMkLst>
          <pc:docMk/>
          <pc:sldMk cId="380341358" sldId="263"/>
        </pc:sldMkLst>
        <pc:spChg chg="mod">
          <ac:chgData name="Anna Helleteg" userId="a2430edd-4be6-4651-8e28-092c5be72de5" providerId="ADAL" clId="{624A50AA-B91B-4432-988A-8660256B49AA}" dt="2018-05-31T09:05:51.665" v="37" actId="26606"/>
          <ac:spMkLst>
            <pc:docMk/>
            <pc:sldMk cId="380341358" sldId="263"/>
            <ac:spMk id="9" creationId="{703AFE9C-6A78-4268-9294-E9633D5AC764}"/>
          </ac:spMkLst>
        </pc:spChg>
        <pc:spChg chg="add del">
          <ac:chgData name="Anna Helleteg" userId="a2430edd-4be6-4651-8e28-092c5be72de5" providerId="ADAL" clId="{624A50AA-B91B-4432-988A-8660256B49AA}" dt="2018-05-31T09:05:51.665" v="37" actId="26606"/>
          <ac:spMkLst>
            <pc:docMk/>
            <pc:sldMk cId="380341358" sldId="263"/>
            <ac:spMk id="14" creationId="{D12DDE76-C203-4047-9998-63900085B5E8}"/>
          </ac:spMkLst>
        </pc:spChg>
        <pc:spChg chg="add">
          <ac:chgData name="Anna Helleteg" userId="a2430edd-4be6-4651-8e28-092c5be72de5" providerId="ADAL" clId="{624A50AA-B91B-4432-988A-8660256B49AA}" dt="2018-05-31T09:05:51.665" v="37" actId="26606"/>
          <ac:spMkLst>
            <pc:docMk/>
            <pc:sldMk cId="380341358" sldId="263"/>
            <ac:spMk id="21" creationId="{047C8CCB-F95D-4249-92DD-651249D3535A}"/>
          </ac:spMkLst>
        </pc:spChg>
        <pc:spChg chg="add">
          <ac:chgData name="Anna Helleteg" userId="a2430edd-4be6-4651-8e28-092c5be72de5" providerId="ADAL" clId="{624A50AA-B91B-4432-988A-8660256B49AA}" dt="2018-05-31T09:05:51.665" v="37" actId="26606"/>
          <ac:spMkLst>
            <pc:docMk/>
            <pc:sldMk cId="380341358" sldId="263"/>
            <ac:spMk id="22" creationId="{6753252F-4873-4F63-801D-CC719279A7D5}"/>
          </ac:spMkLst>
        </pc:spChg>
        <pc:picChg chg="mod">
          <ac:chgData name="Anna Helleteg" userId="a2430edd-4be6-4651-8e28-092c5be72de5" providerId="ADAL" clId="{624A50AA-B91B-4432-988A-8660256B49AA}" dt="2018-05-31T09:05:51.665" v="37" actId="26606"/>
          <ac:picMkLst>
            <pc:docMk/>
            <pc:sldMk cId="380341358" sldId="263"/>
            <ac:picMk id="2" creationId="{C5BADD1B-B3D9-44EC-8884-D2D1C9B01B9A}"/>
          </ac:picMkLst>
        </pc:picChg>
        <pc:cxnChg chg="add del">
          <ac:chgData name="Anna Helleteg" userId="a2430edd-4be6-4651-8e28-092c5be72de5" providerId="ADAL" clId="{624A50AA-B91B-4432-988A-8660256B49AA}" dt="2018-05-31T09:05:51.665" v="36" actId="26606"/>
          <ac:cxnSpMkLst>
            <pc:docMk/>
            <pc:sldMk cId="380341358" sldId="263"/>
            <ac:cxnSpMk id="19" creationId="{E126E481-B945-4179-BD79-05E96E9B29E1}"/>
          </ac:cxnSpMkLst>
        </pc:cxnChg>
      </pc:sldChg>
      <pc:sldChg chg="del">
        <pc:chgData name="Anna Helleteg" userId="a2430edd-4be6-4651-8e28-092c5be72de5" providerId="ADAL" clId="{624A50AA-B91B-4432-988A-8660256B49AA}" dt="2018-05-31T07:28:40.892" v="0" actId="2696"/>
        <pc:sldMkLst>
          <pc:docMk/>
          <pc:sldMk cId="2825163074" sldId="266"/>
        </pc:sldMkLst>
      </pc:sldChg>
      <pc:sldChg chg="del">
        <pc:chgData name="Anna Helleteg" userId="a2430edd-4be6-4651-8e28-092c5be72de5" providerId="ADAL" clId="{624A50AA-B91B-4432-988A-8660256B49AA}" dt="2018-05-31T07:28:43.314" v="1" actId="2696"/>
        <pc:sldMkLst>
          <pc:docMk/>
          <pc:sldMk cId="793226903" sldId="267"/>
        </pc:sldMkLst>
      </pc:sldChg>
      <pc:sldChg chg="del">
        <pc:chgData name="Anna Helleteg" userId="a2430edd-4be6-4651-8e28-092c5be72de5" providerId="ADAL" clId="{624A50AA-B91B-4432-988A-8660256B49AA}" dt="2018-05-31T07:30:13.619" v="3" actId="2696"/>
        <pc:sldMkLst>
          <pc:docMk/>
          <pc:sldMk cId="302627441" sldId="269"/>
        </pc:sldMkLst>
      </pc:sldChg>
      <pc:sldChg chg="del">
        <pc:chgData name="Anna Helleteg" userId="a2430edd-4be6-4651-8e28-092c5be72de5" providerId="ADAL" clId="{624A50AA-B91B-4432-988A-8660256B49AA}" dt="2018-05-31T07:31:26.589" v="7" actId="2696"/>
        <pc:sldMkLst>
          <pc:docMk/>
          <pc:sldMk cId="2886685056" sldId="270"/>
        </pc:sldMkLst>
      </pc:sldChg>
      <pc:sldChg chg="del">
        <pc:chgData name="Anna Helleteg" userId="a2430edd-4be6-4651-8e28-092c5be72de5" providerId="ADAL" clId="{624A50AA-B91B-4432-988A-8660256B49AA}" dt="2018-05-31T07:30:16.198" v="4" actId="2696"/>
        <pc:sldMkLst>
          <pc:docMk/>
          <pc:sldMk cId="1115945847" sldId="271"/>
        </pc:sldMkLst>
      </pc:sldChg>
      <pc:sldChg chg="del">
        <pc:chgData name="Anna Helleteg" userId="a2430edd-4be6-4651-8e28-092c5be72de5" providerId="ADAL" clId="{624A50AA-B91B-4432-988A-8660256B49AA}" dt="2018-05-31T07:30:22.011" v="5" actId="2696"/>
        <pc:sldMkLst>
          <pc:docMk/>
          <pc:sldMk cId="3499410469" sldId="273"/>
        </pc:sldMkLst>
      </pc:sldChg>
      <pc:sldChg chg="del">
        <pc:chgData name="Anna Helleteg" userId="a2430edd-4be6-4651-8e28-092c5be72de5" providerId="ADAL" clId="{624A50AA-B91B-4432-988A-8660256B49AA}" dt="2018-05-31T07:30:24.308" v="6" actId="2696"/>
        <pc:sldMkLst>
          <pc:docMk/>
          <pc:sldMk cId="3538682114" sldId="274"/>
        </pc:sldMkLst>
      </pc:sldChg>
      <pc:sldChg chg="del">
        <pc:chgData name="Anna Helleteg" userId="a2430edd-4be6-4651-8e28-092c5be72de5" providerId="ADAL" clId="{624A50AA-B91B-4432-988A-8660256B49AA}" dt="2018-05-31T09:07:29.368" v="38" actId="2696"/>
        <pc:sldMkLst>
          <pc:docMk/>
          <pc:sldMk cId="4214970799" sldId="275"/>
        </pc:sldMkLst>
      </pc:sldChg>
      <pc:sldChg chg="addSp delSp modSp add mod setBg">
        <pc:chgData name="Anna Helleteg" userId="a2430edd-4be6-4651-8e28-092c5be72de5" providerId="ADAL" clId="{624A50AA-B91B-4432-988A-8660256B49AA}" dt="2018-05-31T09:01:13.395" v="18" actId="26606"/>
        <pc:sldMkLst>
          <pc:docMk/>
          <pc:sldMk cId="2881723551" sldId="280"/>
        </pc:sldMkLst>
        <pc:spChg chg="add del">
          <ac:chgData name="Anna Helleteg" userId="a2430edd-4be6-4651-8e28-092c5be72de5" providerId="ADAL" clId="{624A50AA-B91B-4432-988A-8660256B49AA}" dt="2018-05-31T09:01:13.395" v="18" actId="26606"/>
          <ac:spMkLst>
            <pc:docMk/>
            <pc:sldMk cId="2881723551" sldId="280"/>
            <ac:spMk id="2" creationId="{34C9F5C4-A283-451A-8E48-57AED69571C1}"/>
          </ac:spMkLst>
        </pc:spChg>
        <pc:spChg chg="del">
          <ac:chgData name="Anna Helleteg" userId="a2430edd-4be6-4651-8e28-092c5be72de5" providerId="ADAL" clId="{624A50AA-B91B-4432-988A-8660256B49AA}" dt="2018-05-31T09:00:14.698" v="9" actId="26606"/>
          <ac:spMkLst>
            <pc:docMk/>
            <pc:sldMk cId="2881723551" sldId="280"/>
            <ac:spMk id="3" creationId="{8136C618-CB53-4450-A197-FAED5F3FC4F0}"/>
          </ac:spMkLst>
        </pc:spChg>
        <pc:spChg chg="add del">
          <ac:chgData name="Anna Helleteg" userId="a2430edd-4be6-4651-8e28-092c5be72de5" providerId="ADAL" clId="{624A50AA-B91B-4432-988A-8660256B49AA}" dt="2018-05-31T09:01:13.395" v="17" actId="26606"/>
          <ac:spMkLst>
            <pc:docMk/>
            <pc:sldMk cId="2881723551" sldId="280"/>
            <ac:spMk id="6" creationId="{32BC26D8-82FB-445E-AA49-62A77D7C1EE0}"/>
          </ac:spMkLst>
        </pc:spChg>
        <pc:spChg chg="add del">
          <ac:chgData name="Anna Helleteg" userId="a2430edd-4be6-4651-8e28-092c5be72de5" providerId="ADAL" clId="{624A50AA-B91B-4432-988A-8660256B49AA}" dt="2018-05-31T09:01:13.395" v="17" actId="26606"/>
          <ac:spMkLst>
            <pc:docMk/>
            <pc:sldMk cId="2881723551" sldId="280"/>
            <ac:spMk id="7" creationId="{CB44330D-EA18-4254-AA95-EB49948539B8}"/>
          </ac:spMkLst>
        </pc:spChg>
        <pc:spChg chg="add del">
          <ac:chgData name="Anna Helleteg" userId="a2430edd-4be6-4651-8e28-092c5be72de5" providerId="ADAL" clId="{624A50AA-B91B-4432-988A-8660256B49AA}" dt="2018-05-31T09:01:09.019" v="13" actId="26606"/>
          <ac:spMkLst>
            <pc:docMk/>
            <pc:sldMk cId="2881723551" sldId="280"/>
            <ac:spMk id="9" creationId="{32BC26D8-82FB-445E-AA49-62A77D7C1EE0}"/>
          </ac:spMkLst>
        </pc:spChg>
        <pc:spChg chg="add del">
          <ac:chgData name="Anna Helleteg" userId="a2430edd-4be6-4651-8e28-092c5be72de5" providerId="ADAL" clId="{624A50AA-B91B-4432-988A-8660256B49AA}" dt="2018-05-31T09:01:09.019" v="13" actId="26606"/>
          <ac:spMkLst>
            <pc:docMk/>
            <pc:sldMk cId="2881723551" sldId="280"/>
            <ac:spMk id="11" creationId="{CB44330D-EA18-4254-AA95-EB49948539B8}"/>
          </ac:spMkLst>
        </pc:spChg>
        <pc:picChg chg="add mod">
          <ac:chgData name="Anna Helleteg" userId="a2430edd-4be6-4651-8e28-092c5be72de5" providerId="ADAL" clId="{624A50AA-B91B-4432-988A-8660256B49AA}" dt="2018-05-31T09:01:13.395" v="18" actId="26606"/>
          <ac:picMkLst>
            <pc:docMk/>
            <pc:sldMk cId="2881723551" sldId="280"/>
            <ac:picMk id="4" creationId="{16B8E4F3-E916-4A3C-88E9-1E2D4F52EE49}"/>
          </ac:picMkLst>
        </pc:picChg>
      </pc:sldChg>
    </pc:docChg>
  </pc:docChgLst>
  <pc:docChgLst>
    <pc:chgData name="Anna Helleteg" userId="a2430edd-4be6-4651-8e28-092c5be72de5" providerId="ADAL" clId="{F0C6113A-8F7A-4BF1-A95B-FC9BCC16ACE3}"/>
    <pc:docChg chg="undo custSel addSld delSld modSld">
      <pc:chgData name="Anna Helleteg" userId="a2430edd-4be6-4651-8e28-092c5be72de5" providerId="ADAL" clId="{F0C6113A-8F7A-4BF1-A95B-FC9BCC16ACE3}" dt="2018-05-31T10:25:13.551" v="996" actId="2696"/>
      <pc:docMkLst>
        <pc:docMk/>
      </pc:docMkLst>
      <pc:sldChg chg="del">
        <pc:chgData name="Anna Helleteg" userId="a2430edd-4be6-4651-8e28-092c5be72de5" providerId="ADAL" clId="{F0C6113A-8F7A-4BF1-A95B-FC9BCC16ACE3}" dt="2018-05-31T10:25:13.551" v="996" actId="2696"/>
        <pc:sldMkLst>
          <pc:docMk/>
          <pc:sldMk cId="2934123860" sldId="276"/>
        </pc:sldMkLst>
      </pc:sldChg>
      <pc:sldChg chg="del">
        <pc:chgData name="Anna Helleteg" userId="a2430edd-4be6-4651-8e28-092c5be72de5" providerId="ADAL" clId="{F0C6113A-8F7A-4BF1-A95B-FC9BCC16ACE3}" dt="2018-05-31T10:20:14.262" v="993" actId="2696"/>
        <pc:sldMkLst>
          <pc:docMk/>
          <pc:sldMk cId="4094677231" sldId="277"/>
        </pc:sldMkLst>
      </pc:sldChg>
      <pc:sldChg chg="addSp delSp modSp add mod setBg">
        <pc:chgData name="Anna Helleteg" userId="a2430edd-4be6-4651-8e28-092c5be72de5" providerId="ADAL" clId="{F0C6113A-8F7A-4BF1-A95B-FC9BCC16ACE3}" dt="2018-05-31T10:23:05.394" v="995" actId="20577"/>
        <pc:sldMkLst>
          <pc:docMk/>
          <pc:sldMk cId="1738553357" sldId="281"/>
        </pc:sldMkLst>
        <pc:spChg chg="mod ord">
          <ac:chgData name="Anna Helleteg" userId="a2430edd-4be6-4651-8e28-092c5be72de5" providerId="ADAL" clId="{F0C6113A-8F7A-4BF1-A95B-FC9BCC16ACE3}" dt="2018-05-31T10:18:11.465" v="992" actId="26606"/>
          <ac:spMkLst>
            <pc:docMk/>
            <pc:sldMk cId="1738553357" sldId="281"/>
            <ac:spMk id="2" creationId="{EFC04BBD-E96C-4ED3-8D9F-8F4125DD8997}"/>
          </ac:spMkLst>
        </pc:spChg>
        <pc:spChg chg="mod ord">
          <ac:chgData name="Anna Helleteg" userId="a2430edd-4be6-4651-8e28-092c5be72de5" providerId="ADAL" clId="{F0C6113A-8F7A-4BF1-A95B-FC9BCC16ACE3}" dt="2018-05-31T10:23:05.394" v="995" actId="20577"/>
          <ac:spMkLst>
            <pc:docMk/>
            <pc:sldMk cId="1738553357" sldId="281"/>
            <ac:spMk id="3" creationId="{3C725CC1-F42A-427F-8881-5DAB339D6439}"/>
          </ac:spMkLst>
        </pc:spChg>
        <pc:spChg chg="add del">
          <ac:chgData name="Anna Helleteg" userId="a2430edd-4be6-4651-8e28-092c5be72de5" providerId="ADAL" clId="{F0C6113A-8F7A-4BF1-A95B-FC9BCC16ACE3}" dt="2018-05-31T10:17:17.785" v="977" actId="26606"/>
          <ac:spMkLst>
            <pc:docMk/>
            <pc:sldMk cId="1738553357" sldId="281"/>
            <ac:spMk id="11" creationId="{1E2E0AFE-704B-4CB8-AB9D-D44727875966}"/>
          </ac:spMkLst>
        </pc:spChg>
        <pc:spChg chg="add del">
          <ac:chgData name="Anna Helleteg" userId="a2430edd-4be6-4651-8e28-092c5be72de5" providerId="ADAL" clId="{F0C6113A-8F7A-4BF1-A95B-FC9BCC16ACE3}" dt="2018-05-31T10:17:32.348" v="979" actId="26606"/>
          <ac:spMkLst>
            <pc:docMk/>
            <pc:sldMk cId="1738553357" sldId="281"/>
            <ac:spMk id="13" creationId="{EC12C61A-9558-4DE5-AFDB-898358AFB4CA}"/>
          </ac:spMkLst>
        </pc:spChg>
        <pc:spChg chg="add del">
          <ac:chgData name="Anna Helleteg" userId="a2430edd-4be6-4651-8e28-092c5be72de5" providerId="ADAL" clId="{F0C6113A-8F7A-4BF1-A95B-FC9BCC16ACE3}" dt="2018-05-31T10:17:50.247" v="981" actId="26606"/>
          <ac:spMkLst>
            <pc:docMk/>
            <pc:sldMk cId="1738553357" sldId="281"/>
            <ac:spMk id="15" creationId="{1E2E0AFE-704B-4CB8-AB9D-D44727875966}"/>
          </ac:spMkLst>
        </pc:spChg>
        <pc:spChg chg="add del">
          <ac:chgData name="Anna Helleteg" userId="a2430edd-4be6-4651-8e28-092c5be72de5" providerId="ADAL" clId="{F0C6113A-8F7A-4BF1-A95B-FC9BCC16ACE3}" dt="2018-05-31T10:17:54.825" v="983" actId="26606"/>
          <ac:spMkLst>
            <pc:docMk/>
            <pc:sldMk cId="1738553357" sldId="281"/>
            <ac:spMk id="17" creationId="{EC12C61A-9558-4DE5-AFDB-898358AFB4CA}"/>
          </ac:spMkLst>
        </pc:spChg>
        <pc:spChg chg="add del">
          <ac:chgData name="Anna Helleteg" userId="a2430edd-4be6-4651-8e28-092c5be72de5" providerId="ADAL" clId="{F0C6113A-8F7A-4BF1-A95B-FC9BCC16ACE3}" dt="2018-05-31T10:18:03.690" v="985" actId="26606"/>
          <ac:spMkLst>
            <pc:docMk/>
            <pc:sldMk cId="1738553357" sldId="281"/>
            <ac:spMk id="19" creationId="{1E2E0AFE-704B-4CB8-AB9D-D44727875966}"/>
          </ac:spMkLst>
        </pc:spChg>
        <pc:spChg chg="add del">
          <ac:chgData name="Anna Helleteg" userId="a2430edd-4be6-4651-8e28-092c5be72de5" providerId="ADAL" clId="{F0C6113A-8F7A-4BF1-A95B-FC9BCC16ACE3}" dt="2018-05-31T10:18:06.435" v="987" actId="26606"/>
          <ac:spMkLst>
            <pc:docMk/>
            <pc:sldMk cId="1738553357" sldId="281"/>
            <ac:spMk id="21" creationId="{EC12C61A-9558-4DE5-AFDB-898358AFB4CA}"/>
          </ac:spMkLst>
        </pc:spChg>
        <pc:spChg chg="add del">
          <ac:chgData name="Anna Helleteg" userId="a2430edd-4be6-4651-8e28-092c5be72de5" providerId="ADAL" clId="{F0C6113A-8F7A-4BF1-A95B-FC9BCC16ACE3}" dt="2018-05-31T10:18:07.998" v="989" actId="26606"/>
          <ac:spMkLst>
            <pc:docMk/>
            <pc:sldMk cId="1738553357" sldId="281"/>
            <ac:spMk id="23" creationId="{1E2E0AFE-704B-4CB8-AB9D-D44727875966}"/>
          </ac:spMkLst>
        </pc:spChg>
        <pc:spChg chg="add del">
          <ac:chgData name="Anna Helleteg" userId="a2430edd-4be6-4651-8e28-092c5be72de5" providerId="ADAL" clId="{F0C6113A-8F7A-4BF1-A95B-FC9BCC16ACE3}" dt="2018-05-31T10:18:11.450" v="991" actId="26606"/>
          <ac:spMkLst>
            <pc:docMk/>
            <pc:sldMk cId="1738553357" sldId="281"/>
            <ac:spMk id="25" creationId="{EC12C61A-9558-4DE5-AFDB-898358AFB4CA}"/>
          </ac:spMkLst>
        </pc:spChg>
        <pc:spChg chg="add">
          <ac:chgData name="Anna Helleteg" userId="a2430edd-4be6-4651-8e28-092c5be72de5" providerId="ADAL" clId="{F0C6113A-8F7A-4BF1-A95B-FC9BCC16ACE3}" dt="2018-05-31T10:18:11.465" v="992" actId="26606"/>
          <ac:spMkLst>
            <pc:docMk/>
            <pc:sldMk cId="1738553357" sldId="281"/>
            <ac:spMk id="27" creationId="{1E2E0AFE-704B-4CB8-AB9D-D44727875966}"/>
          </ac:spMkLst>
        </pc:spChg>
        <pc:picChg chg="add mod ord">
          <ac:chgData name="Anna Helleteg" userId="a2430edd-4be6-4651-8e28-092c5be72de5" providerId="ADAL" clId="{F0C6113A-8F7A-4BF1-A95B-FC9BCC16ACE3}" dt="2018-05-31T10:18:11.465" v="992" actId="26606"/>
          <ac:picMkLst>
            <pc:docMk/>
            <pc:sldMk cId="1738553357" sldId="281"/>
            <ac:picMk id="4" creationId="{B4A04140-F8A0-4810-937F-227C9E79054B}"/>
          </ac:picMkLst>
        </pc:picChg>
        <pc:picChg chg="add mod ord">
          <ac:chgData name="Anna Helleteg" userId="a2430edd-4be6-4651-8e28-092c5be72de5" providerId="ADAL" clId="{F0C6113A-8F7A-4BF1-A95B-FC9BCC16ACE3}" dt="2018-05-31T10:18:11.465" v="992" actId="26606"/>
          <ac:picMkLst>
            <pc:docMk/>
            <pc:sldMk cId="1738553357" sldId="281"/>
            <ac:picMk id="5" creationId="{DE1245C8-05C2-47D0-B205-19BA0D751E0B}"/>
          </ac:picMkLst>
        </pc:picChg>
        <pc:picChg chg="add mod ord">
          <ac:chgData name="Anna Helleteg" userId="a2430edd-4be6-4651-8e28-092c5be72de5" providerId="ADAL" clId="{F0C6113A-8F7A-4BF1-A95B-FC9BCC16ACE3}" dt="2018-05-31T10:18:11.465" v="992" actId="26606"/>
          <ac:picMkLst>
            <pc:docMk/>
            <pc:sldMk cId="1738553357" sldId="281"/>
            <ac:picMk id="6" creationId="{F062A56E-E12B-4AFC-A8DC-7341DB98542B}"/>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20CA8A-A172-4673-8C97-2D320D2287A1}"/>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3A91C6EB-5E5A-46A1-951D-98B960F56F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88498BCB-3F10-410F-B442-02C83A6AE361}"/>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0092757F-D228-4D53-BF0E-CE88AB3A61B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B563AA2-871F-4511-B43E-44CF557D31E3}"/>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699498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A91328-DE7A-4283-8B63-096CF191BDEA}"/>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38C028D-6D24-4D80-8F42-0A03399BBD40}"/>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AAC4A7F-F1A5-40AD-B6AF-C82887A00C82}"/>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7D7BC23F-ABCE-4E80-BE50-BCE3F9CA801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A80F28-E887-42CF-AD31-BC2DCCC06B4F}"/>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3167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623DBEE-D19A-4430-973E-5DFD9F40874B}"/>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01102E1-1906-4E8E-8DFA-7080E3BBED6E}"/>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597B540-8D7F-44ED-9AD9-006421138A6A}"/>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0B40D9B9-E7E6-4299-893A-AB56C20C4CD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2D2D42B-9C31-4F2C-98A3-6FEF34ACD334}"/>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70291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BAF15D-16C7-4965-9135-ADF860F9491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ED997F7-CAC9-4DDB-91A2-CF386A439CE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931557D-7080-4775-99B4-EA55F64E5CFC}"/>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03F4155C-A746-45B2-8492-2294EB5F4F7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4AFE6B5-3C4A-4A21-9061-08FE5222F790}"/>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205406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519F91-0C39-46DA-920F-89DFA1C18691}"/>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054F593-595A-44E6-9C6F-066EC9A4B0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256FBBC6-F8C7-4D44-89E3-A1DF959DCB2E}"/>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003BA2FB-4531-4D2F-867F-E2B4DAF6D29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C2B2C13-59DF-4CC0-88E0-496E84BBE2D7}"/>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1142171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47BD0F-9C0C-40C5-9388-0D6B0D972A92}"/>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7477589-1C98-4941-B545-C26B55C896AB}"/>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38DA61C1-E2FE-4D96-A5A2-48B531C62BA9}"/>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55E1427C-29BA-481A-951D-F14A8E82AAA6}"/>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6" name="Platshållare för sidfot 5">
            <a:extLst>
              <a:ext uri="{FF2B5EF4-FFF2-40B4-BE49-F238E27FC236}">
                <a16:creationId xmlns:a16="http://schemas.microsoft.com/office/drawing/2014/main" id="{866C565C-4737-43E4-B7DB-76EC1316400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AFC2354-81E9-4D1D-B153-C502EE7333EB}"/>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4237243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9C7461-0817-4C3E-8246-879CA4CF4D80}"/>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E22AE24-340F-44D5-B309-739E355871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BA760F5E-3232-431E-9CC8-1CDD3034A3C8}"/>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1AEBF5A-0FDE-4C1E-A85E-2A5D5FF9D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B4D5A519-3B91-403C-884A-B7C408CC5118}"/>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12F1984A-AC65-46B5-8D78-6C17FCF7159B}"/>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8" name="Platshållare för sidfot 7">
            <a:extLst>
              <a:ext uri="{FF2B5EF4-FFF2-40B4-BE49-F238E27FC236}">
                <a16:creationId xmlns:a16="http://schemas.microsoft.com/office/drawing/2014/main" id="{F0C5C76B-CAF1-4014-AF0A-81D6761A7BC6}"/>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CC9DCB7-05E3-4644-9248-053091D2F81F}"/>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1250411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EBFA6E-149A-4FDA-B599-754A9B9483B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BC587C2-5492-4093-82DB-7708FB8BA1D1}"/>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4" name="Platshållare för sidfot 3">
            <a:extLst>
              <a:ext uri="{FF2B5EF4-FFF2-40B4-BE49-F238E27FC236}">
                <a16:creationId xmlns:a16="http://schemas.microsoft.com/office/drawing/2014/main" id="{2F542A3A-D800-4251-8322-FD9BD0B05DB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CEF683F-A093-4534-9CBF-B5473D20C6C6}"/>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3245731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C131EA4-84FF-4ED2-81F7-246C86EC67B1}"/>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3" name="Platshållare för sidfot 2">
            <a:extLst>
              <a:ext uri="{FF2B5EF4-FFF2-40B4-BE49-F238E27FC236}">
                <a16:creationId xmlns:a16="http://schemas.microsoft.com/office/drawing/2014/main" id="{9F5AF7A0-6801-4404-ACF5-1A27225D8DB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1C016AC-4D90-40D5-A07F-BC83CD695A72}"/>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119901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A94B6F-DD8E-4A7C-AE8C-4E4E1677D7A9}"/>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CE3CE2D-BB4D-4063-B3F7-278D137DD7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61145CF-3FBA-432D-AA20-613B2C844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284ADD3F-0EFE-4CDA-9A97-4C8D4D436CDA}"/>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6" name="Platshållare för sidfot 5">
            <a:extLst>
              <a:ext uri="{FF2B5EF4-FFF2-40B4-BE49-F238E27FC236}">
                <a16:creationId xmlns:a16="http://schemas.microsoft.com/office/drawing/2014/main" id="{71DBE452-8A4F-41FA-8638-FA044270E09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5339FFC-1952-4489-8A9A-2899400BBBC1}"/>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238119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4CA582-F30C-4150-9D46-07EEA80D8E55}"/>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0142864-088B-454F-8173-CA9CC2493C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7A6E8B9-7708-40F6-8C0F-49FBFC4768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072F626F-B0E9-4604-9457-E2925E9DB371}"/>
              </a:ext>
            </a:extLst>
          </p:cNvPr>
          <p:cNvSpPr>
            <a:spLocks noGrp="1"/>
          </p:cNvSpPr>
          <p:nvPr>
            <p:ph type="dt" sz="half" idx="10"/>
          </p:nvPr>
        </p:nvSpPr>
        <p:spPr/>
        <p:txBody>
          <a:bodyPr/>
          <a:lstStyle/>
          <a:p>
            <a:fld id="{7A5C8117-9EEC-498F-9425-BD4F5807804B}" type="datetimeFigureOut">
              <a:rPr lang="sv-SE" smtClean="0"/>
              <a:t>2018-05-31</a:t>
            </a:fld>
            <a:endParaRPr lang="sv-SE"/>
          </a:p>
        </p:txBody>
      </p:sp>
      <p:sp>
        <p:nvSpPr>
          <p:cNvPr id="6" name="Platshållare för sidfot 5">
            <a:extLst>
              <a:ext uri="{FF2B5EF4-FFF2-40B4-BE49-F238E27FC236}">
                <a16:creationId xmlns:a16="http://schemas.microsoft.com/office/drawing/2014/main" id="{B05FDEDD-73AC-481E-817D-910F9936E59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A055D92-EA26-4655-B116-92D6C934FC79}"/>
              </a:ext>
            </a:extLst>
          </p:cNvPr>
          <p:cNvSpPr>
            <a:spLocks noGrp="1"/>
          </p:cNvSpPr>
          <p:nvPr>
            <p:ph type="sldNum" sz="quarter" idx="12"/>
          </p:nvPr>
        </p:nvSpPr>
        <p:spPr/>
        <p:txBody>
          <a:bodyPr/>
          <a:lstStyle/>
          <a:p>
            <a:fld id="{214FA3B8-BC45-45E7-8B8D-1BD36FAF4F3C}" type="slidenum">
              <a:rPr lang="sv-SE" smtClean="0"/>
              <a:t>‹#›</a:t>
            </a:fld>
            <a:endParaRPr lang="sv-SE"/>
          </a:p>
        </p:txBody>
      </p:sp>
    </p:spTree>
    <p:extLst>
      <p:ext uri="{BB962C8B-B14F-4D97-AF65-F5344CB8AC3E}">
        <p14:creationId xmlns:p14="http://schemas.microsoft.com/office/powerpoint/2010/main" val="15087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9CA436FE-734A-4F01-85E9-A1DF389CBA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DC3962F-9789-4E1F-8280-89C5ED3A5F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31C17C4-BEEE-4550-9AD8-7FAB640914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5C8117-9EEC-498F-9425-BD4F5807804B}" type="datetimeFigureOut">
              <a:rPr lang="sv-SE" smtClean="0"/>
              <a:t>2018-05-31</a:t>
            </a:fld>
            <a:endParaRPr lang="sv-SE"/>
          </a:p>
        </p:txBody>
      </p:sp>
      <p:sp>
        <p:nvSpPr>
          <p:cNvPr id="5" name="Platshållare för sidfot 4">
            <a:extLst>
              <a:ext uri="{FF2B5EF4-FFF2-40B4-BE49-F238E27FC236}">
                <a16:creationId xmlns:a16="http://schemas.microsoft.com/office/drawing/2014/main" id="{BB1F4609-6D1D-4CB5-82C1-6CCF769FEB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8683C12-7F29-4B49-AB77-57662FD0C1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FA3B8-BC45-45E7-8B8D-1BD36FAF4F3C}" type="slidenum">
              <a:rPr lang="sv-SE" smtClean="0"/>
              <a:t>‹#›</a:t>
            </a:fld>
            <a:endParaRPr lang="sv-SE"/>
          </a:p>
        </p:txBody>
      </p:sp>
    </p:spTree>
    <p:extLst>
      <p:ext uri="{BB962C8B-B14F-4D97-AF65-F5344CB8AC3E}">
        <p14:creationId xmlns:p14="http://schemas.microsoft.com/office/powerpoint/2010/main" val="15024109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018972F-0F21-434F-85C6-993974F69DDD}"/>
              </a:ext>
            </a:extLst>
          </p:cNvPr>
          <p:cNvPicPr>
            <a:picLocks noChangeAspect="1"/>
          </p:cNvPicPr>
          <p:nvPr/>
        </p:nvPicPr>
        <p:blipFill>
          <a:blip r:embed="rId2"/>
          <a:stretch>
            <a:fillRect/>
          </a:stretch>
        </p:blipFill>
        <p:spPr>
          <a:xfrm>
            <a:off x="1062569" y="45464"/>
            <a:ext cx="10135862" cy="6765688"/>
          </a:xfrm>
          <a:prstGeom prst="rect">
            <a:avLst/>
          </a:prstGeom>
        </p:spPr>
      </p:pic>
      <p:pic>
        <p:nvPicPr>
          <p:cNvPr id="6" name="Bildobjekt 5">
            <a:extLst>
              <a:ext uri="{FF2B5EF4-FFF2-40B4-BE49-F238E27FC236}">
                <a16:creationId xmlns:a16="http://schemas.microsoft.com/office/drawing/2014/main" id="{ED1B9A56-4F76-4674-8511-FC9DA00FB626}"/>
              </a:ext>
            </a:extLst>
          </p:cNvPr>
          <p:cNvPicPr>
            <a:picLocks noChangeAspect="1"/>
          </p:cNvPicPr>
          <p:nvPr/>
        </p:nvPicPr>
        <p:blipFill>
          <a:blip r:embed="rId3"/>
          <a:stretch>
            <a:fillRect/>
          </a:stretch>
        </p:blipFill>
        <p:spPr>
          <a:xfrm>
            <a:off x="3100170" y="618595"/>
            <a:ext cx="5694405" cy="1295476"/>
          </a:xfrm>
          <a:prstGeom prst="rect">
            <a:avLst/>
          </a:prstGeom>
        </p:spPr>
      </p:pic>
      <p:cxnSp>
        <p:nvCxnSpPr>
          <p:cNvPr id="13" name="Straight Connector 12">
            <a:extLst>
              <a:ext uri="{FF2B5EF4-FFF2-40B4-BE49-F238E27FC236}">
                <a16:creationId xmlns:a16="http://schemas.microsoft.com/office/drawing/2014/main" id="{8F880EF2-DF79-4D9D-8F11-E91D48C7974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a:solidFill>
              <a:srgbClr val="A14E3A"/>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96900DF5-B863-4517-8693-DCEB8745218D}"/>
              </a:ext>
            </a:extLst>
          </p:cNvPr>
          <p:cNvSpPr txBox="1"/>
          <p:nvPr/>
        </p:nvSpPr>
        <p:spPr>
          <a:xfrm>
            <a:off x="642996" y="4571216"/>
            <a:ext cx="10906008"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latin typeface="+mj-lt"/>
                <a:ea typeface="+mj-ea"/>
                <a:cs typeface="+mj-cs"/>
              </a:rPr>
              <a:t>Total Solution for Media Capture</a:t>
            </a:r>
          </a:p>
        </p:txBody>
      </p:sp>
      <p:sp>
        <p:nvSpPr>
          <p:cNvPr id="9" name="Rektangel 8">
            <a:extLst>
              <a:ext uri="{FF2B5EF4-FFF2-40B4-BE49-F238E27FC236}">
                <a16:creationId xmlns:a16="http://schemas.microsoft.com/office/drawing/2014/main" id="{08B3AE4E-3BF8-47AD-A615-1E00921A8C21}"/>
              </a:ext>
            </a:extLst>
          </p:cNvPr>
          <p:cNvSpPr/>
          <p:nvPr/>
        </p:nvSpPr>
        <p:spPr>
          <a:xfrm>
            <a:off x="4572486" y="5975659"/>
            <a:ext cx="2429511" cy="369332"/>
          </a:xfrm>
          <a:prstGeom prst="rect">
            <a:avLst/>
          </a:prstGeom>
        </p:spPr>
        <p:txBody>
          <a:bodyPr wrap="none">
            <a:spAutoFit/>
          </a:bodyPr>
          <a:lstStyle/>
          <a:p>
            <a:pPr algn="ctr"/>
            <a:r>
              <a:rPr lang="sv-SE" dirty="0" err="1"/>
              <a:t>Austman</a:t>
            </a:r>
            <a:r>
              <a:rPr lang="sv-SE" dirty="0"/>
              <a:t> Consulting AB </a:t>
            </a:r>
          </a:p>
        </p:txBody>
      </p:sp>
    </p:spTree>
    <p:extLst>
      <p:ext uri="{BB962C8B-B14F-4D97-AF65-F5344CB8AC3E}">
        <p14:creationId xmlns:p14="http://schemas.microsoft.com/office/powerpoint/2010/main" val="268570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72E49CAF-0404-487D-B486-633E2DB9C930}"/>
              </a:ext>
            </a:extLst>
          </p:cNvPr>
          <p:cNvPicPr>
            <a:picLocks noChangeAspect="1"/>
          </p:cNvPicPr>
          <p:nvPr/>
        </p:nvPicPr>
        <p:blipFill rotWithShape="1">
          <a:blip r:embed="rId2"/>
          <a:srcRect l="9580" r="17050" b="-3"/>
          <a:stretch/>
        </p:blipFill>
        <p:spPr>
          <a:xfrm>
            <a:off x="20" y="2697480"/>
            <a:ext cx="4573014" cy="4160520"/>
          </a:xfrm>
          <a:prstGeom prst="rect">
            <a:avLst/>
          </a:prstGeom>
        </p:spPr>
      </p:pic>
      <p:pic>
        <p:nvPicPr>
          <p:cNvPr id="5" name="Bildobjekt 4">
            <a:extLst>
              <a:ext uri="{FF2B5EF4-FFF2-40B4-BE49-F238E27FC236}">
                <a16:creationId xmlns:a16="http://schemas.microsoft.com/office/drawing/2014/main" id="{FFB5B34A-FCF7-41F6-B4C3-71C271B1BB38}"/>
              </a:ext>
            </a:extLst>
          </p:cNvPr>
          <p:cNvPicPr>
            <a:picLocks noChangeAspect="1"/>
          </p:cNvPicPr>
          <p:nvPr/>
        </p:nvPicPr>
        <p:blipFill rotWithShape="1">
          <a:blip r:embed="rId3"/>
          <a:srcRect l="2151" r="1316" b="4"/>
          <a:stretch/>
        </p:blipFill>
        <p:spPr>
          <a:xfrm>
            <a:off x="3857689" y="10"/>
            <a:ext cx="3696821" cy="2556149"/>
          </a:xfrm>
          <a:prstGeom prst="rect">
            <a:avLst/>
          </a:prstGeom>
        </p:spPr>
      </p:pic>
      <p:pic>
        <p:nvPicPr>
          <p:cNvPr id="4" name="Bildobjekt 3">
            <a:extLst>
              <a:ext uri="{FF2B5EF4-FFF2-40B4-BE49-F238E27FC236}">
                <a16:creationId xmlns:a16="http://schemas.microsoft.com/office/drawing/2014/main" id="{14223F28-D39C-4C6F-A52A-2591D99885F0}"/>
              </a:ext>
            </a:extLst>
          </p:cNvPr>
          <p:cNvPicPr>
            <a:picLocks noChangeAspect="1"/>
          </p:cNvPicPr>
          <p:nvPr/>
        </p:nvPicPr>
        <p:blipFill rotWithShape="1">
          <a:blip r:embed="rId4"/>
          <a:srcRect l="13454" r="18258" b="-1"/>
          <a:stretch/>
        </p:blipFill>
        <p:spPr>
          <a:xfrm>
            <a:off x="20" y="10"/>
            <a:ext cx="3696802" cy="2544407"/>
          </a:xfrm>
          <a:prstGeom prst="rect">
            <a:avLst/>
          </a:prstGeom>
        </p:spPr>
      </p:pic>
      <p:pic>
        <p:nvPicPr>
          <p:cNvPr id="6" name="Bildobjekt 5">
            <a:extLst>
              <a:ext uri="{FF2B5EF4-FFF2-40B4-BE49-F238E27FC236}">
                <a16:creationId xmlns:a16="http://schemas.microsoft.com/office/drawing/2014/main" id="{F245463C-3E3A-41F6-BEB2-49EB51AC8B06}"/>
              </a:ext>
            </a:extLst>
          </p:cNvPr>
          <p:cNvPicPr>
            <a:picLocks noChangeAspect="1"/>
          </p:cNvPicPr>
          <p:nvPr/>
        </p:nvPicPr>
        <p:blipFill rotWithShape="1">
          <a:blip r:embed="rId5"/>
          <a:srcRect l="24597" r="29902" b="-3"/>
          <a:stretch/>
        </p:blipFill>
        <p:spPr>
          <a:xfrm>
            <a:off x="4718537" y="2697480"/>
            <a:ext cx="2835973" cy="4160520"/>
          </a:xfrm>
          <a:prstGeom prst="rect">
            <a:avLst/>
          </a:prstGeom>
        </p:spPr>
      </p:pic>
      <p:cxnSp>
        <p:nvCxnSpPr>
          <p:cNvPr id="16" name="Straight Connector 15">
            <a:extLst>
              <a:ext uri="{FF2B5EF4-FFF2-40B4-BE49-F238E27FC236}">
                <a16:creationId xmlns:a16="http://schemas.microsoft.com/office/drawing/2014/main" id="{0B8B7F17-2553-43AD-9A93-CBD3555A755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09850" y="4003046"/>
            <a:ext cx="2925324" cy="0"/>
          </a:xfrm>
          <a:prstGeom prst="line">
            <a:avLst/>
          </a:prstGeom>
          <a:ln>
            <a:solidFill>
              <a:srgbClr val="AA816E"/>
            </a:solidFill>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C6A10211-E81A-4603-A8C5-06820B6AC00A}"/>
              </a:ext>
            </a:extLst>
          </p:cNvPr>
          <p:cNvSpPr>
            <a:spLocks noGrp="1"/>
          </p:cNvSpPr>
          <p:nvPr>
            <p:ph type="title"/>
          </p:nvPr>
        </p:nvSpPr>
        <p:spPr>
          <a:xfrm>
            <a:off x="8183929" y="961014"/>
            <a:ext cx="3367990" cy="2961599"/>
          </a:xfrm>
        </p:spPr>
        <p:txBody>
          <a:bodyPr vert="horz" lIns="91440" tIns="45720" rIns="91440" bIns="45720" rtlCol="0" anchor="b">
            <a:normAutofit/>
          </a:bodyPr>
          <a:lstStyle/>
          <a:p>
            <a:r>
              <a:rPr lang="en-US" sz="4700" kern="1200">
                <a:solidFill>
                  <a:schemeClr val="tx1"/>
                </a:solidFill>
                <a:latin typeface="+mj-lt"/>
                <a:ea typeface="+mj-ea"/>
                <a:cs typeface="+mj-cs"/>
              </a:rPr>
              <a:t>Undervisning</a:t>
            </a:r>
          </a:p>
        </p:txBody>
      </p:sp>
    </p:spTree>
    <p:extLst>
      <p:ext uri="{BB962C8B-B14F-4D97-AF65-F5344CB8AC3E}">
        <p14:creationId xmlns:p14="http://schemas.microsoft.com/office/powerpoint/2010/main" val="365693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C29D873-1945-4654-A367-D915DFB308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2246" y="0"/>
            <a:ext cx="755975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6190A0DD-293F-477F-AEDB-BD04B12273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2995" y="484632"/>
            <a:ext cx="670914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descr="En bild som visar person, bord, sitter, vägg&#10;&#10;Beskrivning genererad med mycket hög exakthet">
            <a:extLst>
              <a:ext uri="{FF2B5EF4-FFF2-40B4-BE49-F238E27FC236}">
                <a16:creationId xmlns:a16="http://schemas.microsoft.com/office/drawing/2014/main" id="{FA74A535-466E-4871-9F3D-BEAC2F8DA6ED}"/>
              </a:ext>
            </a:extLst>
          </p:cNvPr>
          <p:cNvPicPr>
            <a:picLocks noChangeAspect="1"/>
          </p:cNvPicPr>
          <p:nvPr/>
        </p:nvPicPr>
        <p:blipFill rotWithShape="1">
          <a:blip r:embed="rId2"/>
          <a:srcRect l="21108" r="14788" b="6"/>
          <a:stretch/>
        </p:blipFill>
        <p:spPr>
          <a:xfrm>
            <a:off x="9571927" y="827679"/>
            <a:ext cx="1917733" cy="1996780"/>
          </a:xfrm>
          <a:prstGeom prst="rect">
            <a:avLst/>
          </a:prstGeom>
        </p:spPr>
      </p:pic>
      <p:pic>
        <p:nvPicPr>
          <p:cNvPr id="8" name="Bildobjekt 7" descr="En bild som visar person, stående, står, byggnad&#10;&#10;Beskrivning genererad med mycket hög exakthet">
            <a:extLst>
              <a:ext uri="{FF2B5EF4-FFF2-40B4-BE49-F238E27FC236}">
                <a16:creationId xmlns:a16="http://schemas.microsoft.com/office/drawing/2014/main" id="{736E7A9E-26DA-4033-8A6C-926ECF7012B1}"/>
              </a:ext>
            </a:extLst>
          </p:cNvPr>
          <p:cNvPicPr>
            <a:picLocks noChangeAspect="1"/>
          </p:cNvPicPr>
          <p:nvPr/>
        </p:nvPicPr>
        <p:blipFill rotWithShape="1">
          <a:blip r:embed="rId3"/>
          <a:srcRect t="14733" r="-2" b="13204"/>
          <a:stretch/>
        </p:blipFill>
        <p:spPr>
          <a:xfrm>
            <a:off x="5414729" y="2989903"/>
            <a:ext cx="6074932" cy="2922096"/>
          </a:xfrm>
          <a:prstGeom prst="rect">
            <a:avLst/>
          </a:prstGeom>
        </p:spPr>
      </p:pic>
      <p:pic>
        <p:nvPicPr>
          <p:cNvPr id="15" name="Platshållare för innehåll 3" descr="En bild som visar person, inomhus, sitter, bärbar dator&#10;&#10;Beskrivning genererad med mycket hög exakthet">
            <a:extLst>
              <a:ext uri="{FF2B5EF4-FFF2-40B4-BE49-F238E27FC236}">
                <a16:creationId xmlns:a16="http://schemas.microsoft.com/office/drawing/2014/main" id="{674DB75A-6CF2-4223-8E89-398AB29E3C4A}"/>
              </a:ext>
            </a:extLst>
          </p:cNvPr>
          <p:cNvPicPr>
            <a:picLocks noChangeAspect="1"/>
          </p:cNvPicPr>
          <p:nvPr/>
        </p:nvPicPr>
        <p:blipFill rotWithShape="1">
          <a:blip r:embed="rId4"/>
          <a:srcRect l="3719" r="32177" b="6"/>
          <a:stretch/>
        </p:blipFill>
        <p:spPr>
          <a:xfrm>
            <a:off x="5414728" y="827678"/>
            <a:ext cx="1917732" cy="1996780"/>
          </a:xfrm>
          <a:prstGeom prst="rect">
            <a:avLst/>
          </a:prstGeom>
        </p:spPr>
      </p:pic>
      <p:pic>
        <p:nvPicPr>
          <p:cNvPr id="6" name="Bildobjekt 5" descr="En bild som visar person, vägg, stående, håller&#10;&#10;Beskrivning genererad med mycket hög exakthet">
            <a:extLst>
              <a:ext uri="{FF2B5EF4-FFF2-40B4-BE49-F238E27FC236}">
                <a16:creationId xmlns:a16="http://schemas.microsoft.com/office/drawing/2014/main" id="{223652DE-B359-41DF-82DD-CB6D0BDEDA59}"/>
              </a:ext>
            </a:extLst>
          </p:cNvPr>
          <p:cNvPicPr>
            <a:picLocks noChangeAspect="1"/>
          </p:cNvPicPr>
          <p:nvPr/>
        </p:nvPicPr>
        <p:blipFill rotWithShape="1">
          <a:blip r:embed="rId5"/>
          <a:srcRect l="33538" r="2290" b="2"/>
          <a:stretch/>
        </p:blipFill>
        <p:spPr>
          <a:xfrm>
            <a:off x="7493327" y="829733"/>
            <a:ext cx="1917733" cy="1994725"/>
          </a:xfrm>
          <a:prstGeom prst="rect">
            <a:avLst/>
          </a:prstGeom>
        </p:spPr>
      </p:pic>
      <p:sp>
        <p:nvSpPr>
          <p:cNvPr id="2" name="Rubrik 1">
            <a:extLst>
              <a:ext uri="{FF2B5EF4-FFF2-40B4-BE49-F238E27FC236}">
                <a16:creationId xmlns:a16="http://schemas.microsoft.com/office/drawing/2014/main" id="{2B30E769-EC0D-4897-8D22-9C6DC952C5BE}"/>
              </a:ext>
            </a:extLst>
          </p:cNvPr>
          <p:cNvSpPr>
            <a:spLocks noGrp="1"/>
          </p:cNvSpPr>
          <p:nvPr>
            <p:ph type="title"/>
          </p:nvPr>
        </p:nvSpPr>
        <p:spPr>
          <a:xfrm>
            <a:off x="555511" y="629266"/>
            <a:ext cx="3697511" cy="1676603"/>
          </a:xfrm>
        </p:spPr>
        <p:txBody>
          <a:bodyPr vert="horz" lIns="91440" tIns="45720" rIns="91440" bIns="45720" rtlCol="0">
            <a:normAutofit/>
          </a:bodyPr>
          <a:lstStyle/>
          <a:p>
            <a:pPr algn="ctr"/>
            <a:r>
              <a:rPr lang="en-US" sz="4000" kern="1200" dirty="0" err="1">
                <a:latin typeface="+mj-lt"/>
                <a:ea typeface="+mj-ea"/>
                <a:cs typeface="+mj-cs"/>
              </a:rPr>
              <a:t>Företag</a:t>
            </a:r>
            <a:endParaRPr lang="en-US" sz="4000" kern="1200" dirty="0">
              <a:latin typeface="+mj-lt"/>
              <a:ea typeface="+mj-ea"/>
              <a:cs typeface="+mj-cs"/>
            </a:endParaRPr>
          </a:p>
        </p:txBody>
      </p:sp>
      <p:sp>
        <p:nvSpPr>
          <p:cNvPr id="17" name="Content Placeholder 16">
            <a:extLst>
              <a:ext uri="{FF2B5EF4-FFF2-40B4-BE49-F238E27FC236}">
                <a16:creationId xmlns:a16="http://schemas.microsoft.com/office/drawing/2014/main" id="{60E1ACF4-9219-42BD-B4B5-813DC1097900}"/>
              </a:ext>
            </a:extLst>
          </p:cNvPr>
          <p:cNvSpPr>
            <a:spLocks noGrp="1"/>
          </p:cNvSpPr>
          <p:nvPr>
            <p:ph idx="1"/>
          </p:nvPr>
        </p:nvSpPr>
        <p:spPr>
          <a:xfrm>
            <a:off x="555513" y="2438400"/>
            <a:ext cx="3697510" cy="3785419"/>
          </a:xfrm>
        </p:spPr>
        <p:txBody>
          <a:bodyPr>
            <a:normAutofit/>
          </a:bodyPr>
          <a:lstStyle/>
          <a:p>
            <a:r>
              <a:rPr lang="en-US" sz="1800" dirty="0" err="1"/>
              <a:t>Produktlansering</a:t>
            </a:r>
            <a:endParaRPr lang="en-US" sz="1800" dirty="0"/>
          </a:p>
          <a:p>
            <a:r>
              <a:rPr lang="en-US" sz="1800" dirty="0" err="1"/>
              <a:t>Webinarium</a:t>
            </a:r>
            <a:endParaRPr lang="en-US" sz="1800" dirty="0"/>
          </a:p>
          <a:p>
            <a:r>
              <a:rPr lang="en-US" sz="1800" dirty="0" err="1"/>
              <a:t>Informationuppdateringar</a:t>
            </a:r>
            <a:r>
              <a:rPr lang="en-US" sz="1800" dirty="0"/>
              <a:t> </a:t>
            </a:r>
            <a:r>
              <a:rPr lang="en-US" sz="1800" dirty="0" err="1"/>
              <a:t>i</a:t>
            </a:r>
            <a:r>
              <a:rPr lang="en-US" sz="1800" dirty="0"/>
              <a:t> </a:t>
            </a:r>
            <a:r>
              <a:rPr lang="en-US" sz="1800" dirty="0" err="1"/>
              <a:t>en</a:t>
            </a:r>
            <a:r>
              <a:rPr lang="en-US" sz="1800" dirty="0"/>
              <a:t> </a:t>
            </a:r>
            <a:r>
              <a:rPr lang="en-US" sz="1800" dirty="0" err="1"/>
              <a:t>organisation</a:t>
            </a:r>
            <a:r>
              <a:rPr lang="en-US" sz="1800" dirty="0"/>
              <a:t> med </a:t>
            </a:r>
            <a:r>
              <a:rPr lang="en-US" sz="1800" dirty="0" err="1"/>
              <a:t>spridda</a:t>
            </a:r>
            <a:r>
              <a:rPr lang="en-US" sz="1800" dirty="0"/>
              <a:t> </a:t>
            </a:r>
            <a:r>
              <a:rPr lang="en-US" sz="1800" dirty="0" err="1"/>
              <a:t>kontor</a:t>
            </a:r>
            <a:endParaRPr lang="en-US" sz="1800" dirty="0"/>
          </a:p>
          <a:p>
            <a:r>
              <a:rPr lang="en-US" sz="1800" dirty="0" err="1"/>
              <a:t>Organisationsförändringar</a:t>
            </a:r>
            <a:endParaRPr lang="en-US" sz="1800" dirty="0"/>
          </a:p>
          <a:p>
            <a:r>
              <a:rPr lang="en-US" sz="1800" dirty="0" err="1"/>
              <a:t>Strategiredovisning</a:t>
            </a:r>
            <a:endParaRPr lang="en-US" sz="1800" dirty="0"/>
          </a:p>
          <a:p>
            <a:r>
              <a:rPr lang="en-US" sz="1800" dirty="0" err="1"/>
              <a:t>Målgenomgång</a:t>
            </a:r>
            <a:endParaRPr lang="en-US" sz="1800" dirty="0"/>
          </a:p>
          <a:p>
            <a:r>
              <a:rPr lang="en-US" sz="1800" dirty="0" err="1"/>
              <a:t>Projektmöten</a:t>
            </a:r>
            <a:endParaRPr lang="en-US" sz="1800" dirty="0"/>
          </a:p>
          <a:p>
            <a:r>
              <a:rPr lang="en-US" sz="1800" dirty="0"/>
              <a:t>m m…….</a:t>
            </a:r>
          </a:p>
          <a:p>
            <a:endParaRPr lang="en-US" sz="1800" dirty="0"/>
          </a:p>
        </p:txBody>
      </p:sp>
    </p:spTree>
    <p:extLst>
      <p:ext uri="{BB962C8B-B14F-4D97-AF65-F5344CB8AC3E}">
        <p14:creationId xmlns:p14="http://schemas.microsoft.com/office/powerpoint/2010/main" val="1650352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0">
            <a:extLst>
              <a:ext uri="{FF2B5EF4-FFF2-40B4-BE49-F238E27FC236}">
                <a16:creationId xmlns:a16="http://schemas.microsoft.com/office/drawing/2014/main" id="{1E2E0AFE-704B-4CB8-AB9D-D4472787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575911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objekt 4">
            <a:extLst>
              <a:ext uri="{FF2B5EF4-FFF2-40B4-BE49-F238E27FC236}">
                <a16:creationId xmlns:a16="http://schemas.microsoft.com/office/drawing/2014/main" id="{DE1245C8-05C2-47D0-B205-19BA0D751E0B}"/>
              </a:ext>
            </a:extLst>
          </p:cNvPr>
          <p:cNvPicPr>
            <a:picLocks noChangeAspect="1"/>
          </p:cNvPicPr>
          <p:nvPr/>
        </p:nvPicPr>
        <p:blipFill>
          <a:blip r:embed="rId2"/>
          <a:stretch>
            <a:fillRect/>
          </a:stretch>
        </p:blipFill>
        <p:spPr>
          <a:xfrm>
            <a:off x="6438732" y="563339"/>
            <a:ext cx="2555747" cy="1705961"/>
          </a:xfrm>
          <a:prstGeom prst="rect">
            <a:avLst/>
          </a:prstGeom>
        </p:spPr>
      </p:pic>
      <p:pic>
        <p:nvPicPr>
          <p:cNvPr id="4" name="Bildobjekt 3">
            <a:extLst>
              <a:ext uri="{FF2B5EF4-FFF2-40B4-BE49-F238E27FC236}">
                <a16:creationId xmlns:a16="http://schemas.microsoft.com/office/drawing/2014/main" id="{B4A04140-F8A0-4810-937F-227C9E79054B}"/>
              </a:ext>
            </a:extLst>
          </p:cNvPr>
          <p:cNvPicPr>
            <a:picLocks noChangeAspect="1"/>
          </p:cNvPicPr>
          <p:nvPr/>
        </p:nvPicPr>
        <p:blipFill>
          <a:blip r:embed="rId3"/>
          <a:stretch>
            <a:fillRect/>
          </a:stretch>
        </p:blipFill>
        <p:spPr>
          <a:xfrm>
            <a:off x="9316212" y="563617"/>
            <a:ext cx="2555747" cy="1705961"/>
          </a:xfrm>
          <a:prstGeom prst="rect">
            <a:avLst/>
          </a:prstGeom>
        </p:spPr>
      </p:pic>
      <p:pic>
        <p:nvPicPr>
          <p:cNvPr id="6" name="Bildobjekt 5">
            <a:extLst>
              <a:ext uri="{FF2B5EF4-FFF2-40B4-BE49-F238E27FC236}">
                <a16:creationId xmlns:a16="http://schemas.microsoft.com/office/drawing/2014/main" id="{F062A56E-E12B-4AFC-A8DC-7341DB98542B}"/>
              </a:ext>
            </a:extLst>
          </p:cNvPr>
          <p:cNvPicPr>
            <a:picLocks noChangeAspect="1"/>
          </p:cNvPicPr>
          <p:nvPr/>
        </p:nvPicPr>
        <p:blipFill>
          <a:blip r:embed="rId4"/>
          <a:stretch>
            <a:fillRect/>
          </a:stretch>
        </p:blipFill>
        <p:spPr>
          <a:xfrm>
            <a:off x="6438732" y="3149241"/>
            <a:ext cx="5433229" cy="2730197"/>
          </a:xfrm>
          <a:prstGeom prst="rect">
            <a:avLst/>
          </a:prstGeom>
        </p:spPr>
      </p:pic>
      <p:sp>
        <p:nvSpPr>
          <p:cNvPr id="2" name="Rubrik 1">
            <a:extLst>
              <a:ext uri="{FF2B5EF4-FFF2-40B4-BE49-F238E27FC236}">
                <a16:creationId xmlns:a16="http://schemas.microsoft.com/office/drawing/2014/main" id="{EFC04BBD-E96C-4ED3-8D9F-8F4125DD8997}"/>
              </a:ext>
            </a:extLst>
          </p:cNvPr>
          <p:cNvSpPr>
            <a:spLocks noGrp="1"/>
          </p:cNvSpPr>
          <p:nvPr>
            <p:ph type="title"/>
          </p:nvPr>
        </p:nvSpPr>
        <p:spPr>
          <a:xfrm>
            <a:off x="821516" y="640263"/>
            <a:ext cx="4911826" cy="1344975"/>
          </a:xfrm>
        </p:spPr>
        <p:txBody>
          <a:bodyPr>
            <a:normAutofit/>
          </a:bodyPr>
          <a:lstStyle/>
          <a:p>
            <a:r>
              <a:rPr lang="sv-SE" sz="4000"/>
              <a:t>Flexibelt upplägg</a:t>
            </a:r>
          </a:p>
        </p:txBody>
      </p:sp>
      <p:sp>
        <p:nvSpPr>
          <p:cNvPr id="3" name="Platshållare för innehåll 2">
            <a:extLst>
              <a:ext uri="{FF2B5EF4-FFF2-40B4-BE49-F238E27FC236}">
                <a16:creationId xmlns:a16="http://schemas.microsoft.com/office/drawing/2014/main" id="{3C725CC1-F42A-427F-8881-5DAB339D6439}"/>
              </a:ext>
            </a:extLst>
          </p:cNvPr>
          <p:cNvSpPr>
            <a:spLocks noGrp="1"/>
          </p:cNvSpPr>
          <p:nvPr>
            <p:ph idx="1"/>
          </p:nvPr>
        </p:nvSpPr>
        <p:spPr>
          <a:xfrm>
            <a:off x="821515" y="2121762"/>
            <a:ext cx="4911827" cy="3626917"/>
          </a:xfrm>
        </p:spPr>
        <p:txBody>
          <a:bodyPr>
            <a:normAutofit/>
          </a:bodyPr>
          <a:lstStyle/>
          <a:p>
            <a:r>
              <a:rPr lang="sv-SE" sz="1500" dirty="0"/>
              <a:t>Spela in dina kurser antingen med deltagare eller utan.</a:t>
            </a:r>
          </a:p>
          <a:p>
            <a:r>
              <a:rPr lang="sv-SE" sz="1500" dirty="0"/>
              <a:t>Du kan spela in din undervisning själv tack vare den ”automatiska kameramannen” och fortsätta tills du är nöjd med resultatet. Vill du helt fokusera på undervisningen är det bara att be en kollega att hjälpa till. I princip vem som helst klarar av att sköta inspelningen, mycket användarvänligt.</a:t>
            </a:r>
          </a:p>
          <a:p>
            <a:r>
              <a:rPr lang="sv-SE" sz="1500" dirty="0"/>
              <a:t>På köpet får du återkoppling på ditt framförande vilket leder till utveckling både individuellt för läraren och för slutresultatet.</a:t>
            </a:r>
          </a:p>
          <a:p>
            <a:r>
              <a:rPr lang="sv-SE" sz="1500" dirty="0"/>
              <a:t>Det inspelade materialet kan antingen </a:t>
            </a:r>
            <a:r>
              <a:rPr lang="sv-SE" sz="1500" dirty="0" err="1"/>
              <a:t>livestreamas</a:t>
            </a:r>
            <a:r>
              <a:rPr lang="sv-SE" sz="1500" dirty="0"/>
              <a:t> eller nås via en utbildningssida på nätet.</a:t>
            </a:r>
          </a:p>
          <a:p>
            <a:r>
              <a:rPr lang="sv-SE" sz="1500" dirty="0"/>
              <a:t>Eleverna kan ta del av undervisningen när det passar dom.</a:t>
            </a:r>
          </a:p>
          <a:p>
            <a:endParaRPr lang="sv-SE" sz="1500" dirty="0"/>
          </a:p>
        </p:txBody>
      </p:sp>
    </p:spTree>
    <p:extLst>
      <p:ext uri="{BB962C8B-B14F-4D97-AF65-F5344CB8AC3E}">
        <p14:creationId xmlns:p14="http://schemas.microsoft.com/office/powerpoint/2010/main" val="173855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latshållare för innehåll 3">
            <a:extLst>
              <a:ext uri="{FF2B5EF4-FFF2-40B4-BE49-F238E27FC236}">
                <a16:creationId xmlns:a16="http://schemas.microsoft.com/office/drawing/2014/main" id="{93B26D3F-283C-4FC7-BBD9-4ED92A4D4C6E}"/>
              </a:ext>
            </a:extLst>
          </p:cNvPr>
          <p:cNvPicPr>
            <a:picLocks noChangeAspect="1"/>
          </p:cNvPicPr>
          <p:nvPr/>
        </p:nvPicPr>
        <p:blipFill rotWithShape="1">
          <a:blip r:embed="rId2"/>
          <a:srcRect l="15952" r="17692" b="-1"/>
          <a:stretch/>
        </p:blipFill>
        <p:spPr>
          <a:xfrm>
            <a:off x="4639056" y="10"/>
            <a:ext cx="7552944" cy="6857990"/>
          </a:xfrm>
          <a:prstGeom prst="rect">
            <a:avLst/>
          </a:prstGeom>
          <a:effectLst/>
        </p:spPr>
      </p:pic>
      <p:sp>
        <p:nvSpPr>
          <p:cNvPr id="2" name="Rubrik 1">
            <a:extLst>
              <a:ext uri="{FF2B5EF4-FFF2-40B4-BE49-F238E27FC236}">
                <a16:creationId xmlns:a16="http://schemas.microsoft.com/office/drawing/2014/main" id="{17E6B653-86DA-4A26-9218-D6E684B8E78E}"/>
              </a:ext>
            </a:extLst>
          </p:cNvPr>
          <p:cNvSpPr>
            <a:spLocks noGrp="1"/>
          </p:cNvSpPr>
          <p:nvPr>
            <p:ph type="title"/>
          </p:nvPr>
        </p:nvSpPr>
        <p:spPr>
          <a:xfrm>
            <a:off x="648929" y="629266"/>
            <a:ext cx="3651467" cy="1676603"/>
          </a:xfrm>
        </p:spPr>
        <p:txBody>
          <a:bodyPr>
            <a:normAutofit/>
          </a:bodyPr>
          <a:lstStyle/>
          <a:p>
            <a:r>
              <a:rPr lang="sv-SE" dirty="0"/>
              <a:t>Traditionell inspelning</a:t>
            </a:r>
          </a:p>
        </p:txBody>
      </p:sp>
      <p:sp>
        <p:nvSpPr>
          <p:cNvPr id="9" name="Content Placeholder 8">
            <a:extLst>
              <a:ext uri="{FF2B5EF4-FFF2-40B4-BE49-F238E27FC236}">
                <a16:creationId xmlns:a16="http://schemas.microsoft.com/office/drawing/2014/main" id="{3A4236B8-6187-4B88-BB46-1877AD34AD1F}"/>
              </a:ext>
            </a:extLst>
          </p:cNvPr>
          <p:cNvSpPr>
            <a:spLocks noGrp="1"/>
          </p:cNvSpPr>
          <p:nvPr>
            <p:ph idx="1"/>
          </p:nvPr>
        </p:nvSpPr>
        <p:spPr>
          <a:xfrm>
            <a:off x="648931" y="2438400"/>
            <a:ext cx="3651466" cy="3785419"/>
          </a:xfrm>
        </p:spPr>
        <p:txBody>
          <a:bodyPr>
            <a:normAutofit/>
          </a:bodyPr>
          <a:lstStyle/>
          <a:p>
            <a:pPr marL="0" indent="0">
              <a:buNone/>
            </a:pPr>
            <a:r>
              <a:rPr lang="en-US" sz="1800"/>
              <a:t>Kameran</a:t>
            </a:r>
            <a:r>
              <a:rPr lang="en-US" sz="1800" dirty="0"/>
              <a:t> </a:t>
            </a:r>
            <a:r>
              <a:rPr lang="en-US" sz="1800"/>
              <a:t>måste</a:t>
            </a:r>
            <a:r>
              <a:rPr lang="en-US" sz="1800" dirty="0"/>
              <a:t> </a:t>
            </a:r>
            <a:r>
              <a:rPr lang="en-US" sz="1800"/>
              <a:t>fånga</a:t>
            </a:r>
            <a:r>
              <a:rPr lang="en-US" sz="1800" dirty="0"/>
              <a:t> </a:t>
            </a:r>
            <a:r>
              <a:rPr lang="en-US" sz="1800"/>
              <a:t>både</a:t>
            </a:r>
            <a:r>
              <a:rPr lang="en-US" sz="1800" dirty="0"/>
              <a:t> </a:t>
            </a:r>
            <a:r>
              <a:rPr lang="en-US" sz="1800"/>
              <a:t>föredragshållare</a:t>
            </a:r>
            <a:r>
              <a:rPr lang="en-US" sz="1800" dirty="0"/>
              <a:t> </a:t>
            </a:r>
            <a:r>
              <a:rPr lang="en-US" sz="1800"/>
              <a:t>och</a:t>
            </a:r>
            <a:r>
              <a:rPr lang="en-US" sz="1800" dirty="0"/>
              <a:t> de </a:t>
            </a:r>
            <a:r>
              <a:rPr lang="en-US" sz="1800"/>
              <a:t>bilder</a:t>
            </a:r>
            <a:r>
              <a:rPr lang="en-US" sz="1800" dirty="0"/>
              <a:t> </a:t>
            </a:r>
            <a:r>
              <a:rPr lang="en-US" sz="1800"/>
              <a:t>som</a:t>
            </a:r>
            <a:r>
              <a:rPr lang="en-US" sz="1800" dirty="0"/>
              <a:t> visas.</a:t>
            </a:r>
          </a:p>
          <a:p>
            <a:pPr marL="0" indent="0">
              <a:buNone/>
            </a:pPr>
            <a:endParaRPr lang="en-US" sz="1800" dirty="0"/>
          </a:p>
          <a:p>
            <a:pPr marL="0" indent="0">
              <a:buNone/>
            </a:pPr>
            <a:r>
              <a:rPr lang="en-US" sz="1800"/>
              <a:t>Resultatet</a:t>
            </a:r>
            <a:r>
              <a:rPr lang="en-US" sz="1800" dirty="0"/>
              <a:t> </a:t>
            </a:r>
            <a:r>
              <a:rPr lang="en-US" sz="1800"/>
              <a:t>blir</a:t>
            </a:r>
            <a:r>
              <a:rPr lang="en-US" sz="1800" dirty="0"/>
              <a:t> </a:t>
            </a:r>
            <a:r>
              <a:rPr lang="en-US" sz="1800"/>
              <a:t>en</a:t>
            </a:r>
            <a:r>
              <a:rPr lang="en-US" sz="1800" dirty="0"/>
              <a:t> </a:t>
            </a:r>
            <a:r>
              <a:rPr lang="en-US" sz="1800"/>
              <a:t>kompromiss</a:t>
            </a:r>
            <a:r>
              <a:rPr lang="en-US" sz="1800" dirty="0"/>
              <a:t> </a:t>
            </a:r>
            <a:r>
              <a:rPr lang="en-US" sz="1800"/>
              <a:t>och</a:t>
            </a:r>
            <a:r>
              <a:rPr lang="en-US" sz="1800" dirty="0"/>
              <a:t> </a:t>
            </a:r>
            <a:r>
              <a:rPr lang="en-US" sz="1800"/>
              <a:t>det</a:t>
            </a:r>
            <a:r>
              <a:rPr lang="en-US" sz="1800" dirty="0"/>
              <a:t> </a:t>
            </a:r>
            <a:r>
              <a:rPr lang="en-US" sz="1800"/>
              <a:t>finns</a:t>
            </a:r>
            <a:r>
              <a:rPr lang="en-US" sz="1800" dirty="0"/>
              <a:t> risk </a:t>
            </a:r>
            <a:r>
              <a:rPr lang="en-US" sz="1800"/>
              <a:t>för</a:t>
            </a:r>
            <a:r>
              <a:rPr lang="en-US" sz="1800" dirty="0"/>
              <a:t> </a:t>
            </a:r>
            <a:r>
              <a:rPr lang="en-US" sz="1800"/>
              <a:t>att</a:t>
            </a:r>
            <a:r>
              <a:rPr lang="en-US" sz="1800" dirty="0"/>
              <a:t> </a:t>
            </a:r>
            <a:r>
              <a:rPr lang="en-US" sz="1800"/>
              <a:t>varken</a:t>
            </a:r>
            <a:r>
              <a:rPr lang="en-US" sz="1800" dirty="0"/>
              <a:t> den </a:t>
            </a:r>
            <a:r>
              <a:rPr lang="en-US" sz="1800"/>
              <a:t>som</a:t>
            </a:r>
            <a:r>
              <a:rPr lang="en-US" sz="1800" dirty="0"/>
              <a:t> </a:t>
            </a:r>
            <a:r>
              <a:rPr lang="en-US" sz="1800"/>
              <a:t>talar</a:t>
            </a:r>
            <a:r>
              <a:rPr lang="en-US" sz="1800" dirty="0"/>
              <a:t> </a:t>
            </a:r>
            <a:r>
              <a:rPr lang="en-US" sz="1800"/>
              <a:t>eller</a:t>
            </a:r>
            <a:r>
              <a:rPr lang="en-US" sz="1800" dirty="0"/>
              <a:t> de </a:t>
            </a:r>
            <a:r>
              <a:rPr lang="en-US" sz="1800"/>
              <a:t>bilder</a:t>
            </a:r>
            <a:r>
              <a:rPr lang="en-US" sz="1800" dirty="0"/>
              <a:t> </a:t>
            </a:r>
            <a:r>
              <a:rPr lang="en-US" sz="1800"/>
              <a:t>som</a:t>
            </a:r>
            <a:r>
              <a:rPr lang="en-US" sz="1800" dirty="0"/>
              <a:t> visas </a:t>
            </a:r>
            <a:r>
              <a:rPr lang="en-US" sz="1800"/>
              <a:t>blir</a:t>
            </a:r>
            <a:r>
              <a:rPr lang="en-US" sz="1800" dirty="0"/>
              <a:t> </a:t>
            </a:r>
            <a:r>
              <a:rPr lang="en-US" sz="1800"/>
              <a:t>tyliga</a:t>
            </a:r>
            <a:r>
              <a:rPr lang="en-US" sz="1800" dirty="0"/>
              <a:t>.</a:t>
            </a:r>
          </a:p>
        </p:txBody>
      </p:sp>
    </p:spTree>
    <p:extLst>
      <p:ext uri="{BB962C8B-B14F-4D97-AF65-F5344CB8AC3E}">
        <p14:creationId xmlns:p14="http://schemas.microsoft.com/office/powerpoint/2010/main" val="984737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objekt 6">
            <a:extLst>
              <a:ext uri="{FF2B5EF4-FFF2-40B4-BE49-F238E27FC236}">
                <a16:creationId xmlns:a16="http://schemas.microsoft.com/office/drawing/2014/main" id="{0FCCF797-3361-4C53-812A-F1D789EFB2B6}"/>
              </a:ext>
            </a:extLst>
          </p:cNvPr>
          <p:cNvPicPr>
            <a:picLocks noChangeAspect="1"/>
          </p:cNvPicPr>
          <p:nvPr/>
        </p:nvPicPr>
        <p:blipFill>
          <a:blip r:embed="rId2"/>
          <a:stretch>
            <a:fillRect/>
          </a:stretch>
        </p:blipFill>
        <p:spPr>
          <a:xfrm>
            <a:off x="5608319" y="2067997"/>
            <a:ext cx="5614835" cy="2568787"/>
          </a:xfrm>
          <a:prstGeom prst="rect">
            <a:avLst/>
          </a:prstGeom>
          <a:effectLst/>
        </p:spPr>
      </p:pic>
      <p:sp>
        <p:nvSpPr>
          <p:cNvPr id="2" name="Rubrik 1">
            <a:extLst>
              <a:ext uri="{FF2B5EF4-FFF2-40B4-BE49-F238E27FC236}">
                <a16:creationId xmlns:a16="http://schemas.microsoft.com/office/drawing/2014/main" id="{56D51644-73FC-4BFF-ACDF-60FA9A2ED6A7}"/>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AREC Multi-Source Capturing</a:t>
            </a:r>
          </a:p>
        </p:txBody>
      </p:sp>
      <p:sp>
        <p:nvSpPr>
          <p:cNvPr id="6" name="Platshållare för innehåll 5">
            <a:extLst>
              <a:ext uri="{FF2B5EF4-FFF2-40B4-BE49-F238E27FC236}">
                <a16:creationId xmlns:a16="http://schemas.microsoft.com/office/drawing/2014/main" id="{90AE0E03-A885-4DD3-842D-F51B91940852}"/>
              </a:ext>
            </a:extLst>
          </p:cNvPr>
          <p:cNvSpPr>
            <a:spLocks noGrp="1"/>
          </p:cNvSpPr>
          <p:nvPr>
            <p:ph idx="1"/>
          </p:nvPr>
        </p:nvSpPr>
        <p:spPr>
          <a:xfrm>
            <a:off x="648931" y="2438400"/>
            <a:ext cx="3505494" cy="3785419"/>
          </a:xfrm>
        </p:spPr>
        <p:txBody>
          <a:bodyPr vert="horz" lIns="91440" tIns="45720" rIns="91440" bIns="45720" rtlCol="0">
            <a:normAutofit/>
          </a:bodyPr>
          <a:lstStyle/>
          <a:p>
            <a:pPr>
              <a:spcAft>
                <a:spcPts val="600"/>
              </a:spcAft>
            </a:pPr>
            <a:r>
              <a:rPr lang="en-US" sz="2000" dirty="0"/>
              <a:t>ARECs </a:t>
            </a:r>
            <a:r>
              <a:rPr lang="en-US" sz="2000" dirty="0" err="1"/>
              <a:t>mediastation</a:t>
            </a:r>
            <a:r>
              <a:rPr lang="en-US" sz="2000" dirty="0"/>
              <a:t> </a:t>
            </a:r>
            <a:r>
              <a:rPr lang="en-US" sz="2000" dirty="0" err="1"/>
              <a:t>spelar</a:t>
            </a:r>
            <a:r>
              <a:rPr lang="en-US" sz="2000" dirty="0"/>
              <a:t> in </a:t>
            </a:r>
            <a:r>
              <a:rPr lang="en-US" sz="2000" dirty="0" err="1"/>
              <a:t>flera</a:t>
            </a:r>
            <a:r>
              <a:rPr lang="en-US" sz="2000" dirty="0"/>
              <a:t> </a:t>
            </a:r>
            <a:r>
              <a:rPr lang="en-US" sz="2000" dirty="0" err="1"/>
              <a:t>källor</a:t>
            </a:r>
            <a:r>
              <a:rPr lang="en-US" sz="2000" dirty="0"/>
              <a:t> </a:t>
            </a:r>
            <a:r>
              <a:rPr lang="en-US" sz="2000" dirty="0" err="1"/>
              <a:t>på</a:t>
            </a:r>
            <a:r>
              <a:rPr lang="en-US" sz="2000" dirty="0"/>
              <a:t> </a:t>
            </a:r>
            <a:r>
              <a:rPr lang="en-US" sz="2000" dirty="0" err="1"/>
              <a:t>samma</a:t>
            </a:r>
            <a:r>
              <a:rPr lang="en-US" sz="2000" dirty="0"/>
              <a:t> </a:t>
            </a:r>
            <a:r>
              <a:rPr lang="en-US" sz="2000" dirty="0" err="1"/>
              <a:t>gång</a:t>
            </a:r>
            <a:r>
              <a:rPr lang="en-US" sz="2000" dirty="0"/>
              <a:t>.</a:t>
            </a:r>
          </a:p>
          <a:p>
            <a:pPr>
              <a:spcAft>
                <a:spcPts val="600"/>
              </a:spcAft>
            </a:pPr>
            <a:r>
              <a:rPr lang="en-US" sz="2000" dirty="0" err="1"/>
              <a:t>Föredragshållaren</a:t>
            </a:r>
            <a:r>
              <a:rPr lang="en-US" sz="2000" dirty="0"/>
              <a:t> </a:t>
            </a:r>
            <a:r>
              <a:rPr lang="en-US" sz="2000" dirty="0" err="1"/>
              <a:t>filmas</a:t>
            </a:r>
            <a:r>
              <a:rPr lang="en-US" sz="2000" dirty="0"/>
              <a:t> </a:t>
            </a:r>
            <a:r>
              <a:rPr lang="en-US" sz="2000" dirty="0" err="1"/>
              <a:t>från</a:t>
            </a:r>
            <a:r>
              <a:rPr lang="en-US" sz="2000" dirty="0"/>
              <a:t> </a:t>
            </a:r>
            <a:r>
              <a:rPr lang="en-US" sz="2000" dirty="0" err="1"/>
              <a:t>en</a:t>
            </a:r>
            <a:r>
              <a:rPr lang="en-US" sz="2000" dirty="0"/>
              <a:t> </a:t>
            </a:r>
            <a:r>
              <a:rPr lang="en-US" sz="2000" dirty="0" err="1"/>
              <a:t>kamera</a:t>
            </a:r>
            <a:endParaRPr lang="en-US" sz="2000" dirty="0"/>
          </a:p>
          <a:p>
            <a:pPr>
              <a:spcAft>
                <a:spcPts val="600"/>
              </a:spcAft>
            </a:pPr>
            <a:r>
              <a:rPr lang="en-US" sz="2000" dirty="0" err="1"/>
              <a:t>Deltagarna</a:t>
            </a:r>
            <a:r>
              <a:rPr lang="en-US" sz="2000" dirty="0"/>
              <a:t> </a:t>
            </a:r>
            <a:r>
              <a:rPr lang="en-US" sz="2000" dirty="0" err="1"/>
              <a:t>filmas</a:t>
            </a:r>
            <a:r>
              <a:rPr lang="en-US" sz="2000" dirty="0"/>
              <a:t> med </a:t>
            </a:r>
            <a:r>
              <a:rPr lang="en-US" sz="2000" dirty="0" err="1"/>
              <a:t>en</a:t>
            </a:r>
            <a:r>
              <a:rPr lang="en-US" sz="2000" dirty="0"/>
              <a:t> </a:t>
            </a:r>
            <a:r>
              <a:rPr lang="en-US" sz="2000" dirty="0" err="1"/>
              <a:t>annan</a:t>
            </a:r>
            <a:r>
              <a:rPr lang="en-US" sz="2000" dirty="0"/>
              <a:t> </a:t>
            </a:r>
            <a:r>
              <a:rPr lang="en-US" sz="2000" dirty="0" err="1"/>
              <a:t>kamera</a:t>
            </a:r>
            <a:endParaRPr lang="en-US" sz="2000" dirty="0"/>
          </a:p>
          <a:p>
            <a:pPr>
              <a:spcAft>
                <a:spcPts val="600"/>
              </a:spcAft>
            </a:pPr>
            <a:r>
              <a:rPr lang="en-US" sz="2000" dirty="0"/>
              <a:t>De </a:t>
            </a:r>
            <a:r>
              <a:rPr lang="en-US" sz="2000" dirty="0" err="1"/>
              <a:t>bilder</a:t>
            </a:r>
            <a:r>
              <a:rPr lang="en-US" sz="2000" dirty="0"/>
              <a:t> </a:t>
            </a:r>
            <a:r>
              <a:rPr lang="en-US" sz="2000" dirty="0" err="1"/>
              <a:t>som</a:t>
            </a:r>
            <a:r>
              <a:rPr lang="en-US" sz="2000" dirty="0"/>
              <a:t> visas </a:t>
            </a:r>
            <a:r>
              <a:rPr lang="en-US" sz="2000" dirty="0" err="1"/>
              <a:t>spelas</a:t>
            </a:r>
            <a:r>
              <a:rPr lang="en-US" sz="2000" dirty="0"/>
              <a:t> in </a:t>
            </a:r>
            <a:r>
              <a:rPr lang="en-US" sz="2000" dirty="0" err="1"/>
              <a:t>från</a:t>
            </a:r>
            <a:r>
              <a:rPr lang="en-US" sz="2000" dirty="0"/>
              <a:t> </a:t>
            </a:r>
            <a:r>
              <a:rPr lang="en-US" sz="2000" dirty="0" err="1"/>
              <a:t>dator</a:t>
            </a:r>
            <a:endParaRPr lang="en-US" sz="2000" dirty="0"/>
          </a:p>
        </p:txBody>
      </p:sp>
    </p:spTree>
    <p:extLst>
      <p:ext uri="{BB962C8B-B14F-4D97-AF65-F5344CB8AC3E}">
        <p14:creationId xmlns:p14="http://schemas.microsoft.com/office/powerpoint/2010/main" val="413675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D98430-28FF-4989-BFE1-B51A21C9F972}"/>
              </a:ext>
            </a:extLst>
          </p:cNvPr>
          <p:cNvSpPr>
            <a:spLocks noGrp="1"/>
          </p:cNvSpPr>
          <p:nvPr>
            <p:ph type="title"/>
          </p:nvPr>
        </p:nvSpPr>
        <p:spPr>
          <a:xfrm>
            <a:off x="838200" y="5534025"/>
            <a:ext cx="10515600" cy="822326"/>
          </a:xfrm>
        </p:spPr>
        <p:txBody>
          <a:bodyPr vert="horz" lIns="91440" tIns="45720" rIns="91440" bIns="45720" rtlCol="0" anchor="ctr">
            <a:normAutofit/>
          </a:bodyPr>
          <a:lstStyle/>
          <a:p>
            <a:pPr algn="ctr"/>
            <a:r>
              <a:rPr lang="en-US" sz="2400" dirty="0"/>
              <a:t>De </a:t>
            </a:r>
            <a:r>
              <a:rPr lang="en-US" sz="2400" dirty="0" err="1"/>
              <a:t>olika</a:t>
            </a:r>
            <a:r>
              <a:rPr lang="en-US" sz="2400" dirty="0"/>
              <a:t> </a:t>
            </a:r>
            <a:r>
              <a:rPr lang="en-US" sz="2400" dirty="0" err="1"/>
              <a:t>flödena</a:t>
            </a:r>
            <a:r>
              <a:rPr lang="en-US" sz="2400" dirty="0"/>
              <a:t> </a:t>
            </a:r>
            <a:r>
              <a:rPr lang="en-US" sz="2400" dirty="0" err="1"/>
              <a:t>som</a:t>
            </a:r>
            <a:r>
              <a:rPr lang="en-US" sz="2400" dirty="0"/>
              <a:t> </a:t>
            </a:r>
            <a:r>
              <a:rPr lang="en-US" sz="2400" dirty="0" err="1"/>
              <a:t>spelas</a:t>
            </a:r>
            <a:r>
              <a:rPr lang="en-US" sz="2400" dirty="0"/>
              <a:t> in visas </a:t>
            </a:r>
            <a:r>
              <a:rPr lang="en-US" sz="2400" dirty="0" err="1"/>
              <a:t>i</a:t>
            </a:r>
            <a:r>
              <a:rPr lang="en-US" sz="2400" dirty="0"/>
              <a:t> </a:t>
            </a:r>
            <a:r>
              <a:rPr lang="en-US" sz="2400" dirty="0" err="1"/>
              <a:t>separata</a:t>
            </a:r>
            <a:r>
              <a:rPr lang="en-US" sz="2400" dirty="0"/>
              <a:t> </a:t>
            </a:r>
            <a:r>
              <a:rPr lang="en-US" sz="2400" dirty="0" err="1"/>
              <a:t>fönster</a:t>
            </a:r>
            <a:r>
              <a:rPr lang="en-US" sz="2400" dirty="0"/>
              <a:t>.</a:t>
            </a:r>
            <a:br>
              <a:rPr lang="en-US" sz="2400" dirty="0"/>
            </a:br>
            <a:r>
              <a:rPr lang="en-US" sz="2400" dirty="0"/>
              <a:t> </a:t>
            </a:r>
            <a:r>
              <a:rPr lang="en-US" sz="2400" dirty="0" err="1"/>
              <a:t>Både</a:t>
            </a:r>
            <a:r>
              <a:rPr lang="en-US" sz="2400" dirty="0"/>
              <a:t> </a:t>
            </a:r>
            <a:r>
              <a:rPr lang="en-US" sz="2400" dirty="0" err="1"/>
              <a:t>bilderna</a:t>
            </a:r>
            <a:r>
              <a:rPr lang="en-US" sz="2400" dirty="0"/>
              <a:t> </a:t>
            </a:r>
            <a:r>
              <a:rPr lang="en-US" sz="2400" dirty="0" err="1"/>
              <a:t>och</a:t>
            </a:r>
            <a:r>
              <a:rPr lang="en-US" sz="2400" dirty="0"/>
              <a:t> </a:t>
            </a:r>
            <a:r>
              <a:rPr lang="en-US" sz="2400" dirty="0" err="1"/>
              <a:t>fördragshållaren</a:t>
            </a:r>
            <a:r>
              <a:rPr lang="en-US" sz="2400" dirty="0"/>
              <a:t> </a:t>
            </a:r>
            <a:r>
              <a:rPr lang="en-US" sz="2400" dirty="0" err="1"/>
              <a:t>syns</a:t>
            </a:r>
            <a:r>
              <a:rPr lang="en-US" sz="2400" dirty="0"/>
              <a:t> </a:t>
            </a:r>
            <a:r>
              <a:rPr lang="en-US" sz="2400" dirty="0" err="1"/>
              <a:t>tydligt</a:t>
            </a:r>
            <a:r>
              <a:rPr lang="en-US" sz="2400" dirty="0"/>
              <a:t> </a:t>
            </a:r>
            <a:r>
              <a:rPr lang="en-US" sz="2400" dirty="0" err="1"/>
              <a:t>i</a:t>
            </a:r>
            <a:r>
              <a:rPr lang="en-US" sz="2400" dirty="0"/>
              <a:t> </a:t>
            </a:r>
            <a:r>
              <a:rPr lang="en-US" sz="2400" dirty="0" err="1"/>
              <a:t>samma</a:t>
            </a:r>
            <a:r>
              <a:rPr lang="en-US" sz="2400" dirty="0"/>
              <a:t> </a:t>
            </a:r>
            <a:r>
              <a:rPr lang="en-US" sz="2400" dirty="0" err="1"/>
              <a:t>vy</a:t>
            </a:r>
            <a:r>
              <a:rPr lang="en-US" sz="2400" dirty="0"/>
              <a:t>.</a:t>
            </a:r>
          </a:p>
        </p:txBody>
      </p:sp>
      <p:pic>
        <p:nvPicPr>
          <p:cNvPr id="7" name="Platshållare för innehåll 6">
            <a:extLst>
              <a:ext uri="{FF2B5EF4-FFF2-40B4-BE49-F238E27FC236}">
                <a16:creationId xmlns:a16="http://schemas.microsoft.com/office/drawing/2014/main" id="{CD19C5F3-BBF3-41A4-99EB-EDB29C9A3404}"/>
              </a:ext>
            </a:extLst>
          </p:cNvPr>
          <p:cNvPicPr>
            <a:picLocks noGrp="1" noChangeAspect="1"/>
          </p:cNvPicPr>
          <p:nvPr>
            <p:ph idx="1"/>
          </p:nvPr>
        </p:nvPicPr>
        <p:blipFill>
          <a:blip r:embed="rId2"/>
          <a:stretch>
            <a:fillRect/>
          </a:stretch>
        </p:blipFill>
        <p:spPr>
          <a:xfrm>
            <a:off x="1683981" y="974724"/>
            <a:ext cx="8603259" cy="4194175"/>
          </a:xfrm>
          <a:prstGeom prst="rect">
            <a:avLst/>
          </a:prstGeom>
        </p:spPr>
      </p:pic>
      <p:sp>
        <p:nvSpPr>
          <p:cNvPr id="10" name="textruta 9">
            <a:extLst>
              <a:ext uri="{FF2B5EF4-FFF2-40B4-BE49-F238E27FC236}">
                <a16:creationId xmlns:a16="http://schemas.microsoft.com/office/drawing/2014/main" id="{9439ACA8-B02C-470C-9943-5FDE1DCF4AE6}"/>
              </a:ext>
            </a:extLst>
          </p:cNvPr>
          <p:cNvSpPr txBox="1"/>
          <p:nvPr/>
        </p:nvSpPr>
        <p:spPr>
          <a:xfrm>
            <a:off x="3022600" y="422829"/>
            <a:ext cx="5194300" cy="461665"/>
          </a:xfrm>
          <a:prstGeom prst="rect">
            <a:avLst/>
          </a:prstGeom>
          <a:noFill/>
        </p:spPr>
        <p:txBody>
          <a:bodyPr wrap="square" rtlCol="0">
            <a:spAutoFit/>
          </a:bodyPr>
          <a:lstStyle/>
          <a:p>
            <a:pPr algn="ctr"/>
            <a:r>
              <a:rPr lang="sv-SE" sz="2400" dirty="0">
                <a:latin typeface="+mj-lt"/>
                <a:ea typeface="+mj-ea"/>
                <a:cs typeface="+mj-cs"/>
              </a:rPr>
              <a:t>Inspelning från Läromedelsmässa 2018</a:t>
            </a:r>
            <a:endParaRPr lang="sv-SE" dirty="0"/>
          </a:p>
        </p:txBody>
      </p:sp>
      <p:cxnSp>
        <p:nvCxnSpPr>
          <p:cNvPr id="6" name="Rak koppling 5">
            <a:extLst>
              <a:ext uri="{FF2B5EF4-FFF2-40B4-BE49-F238E27FC236}">
                <a16:creationId xmlns:a16="http://schemas.microsoft.com/office/drawing/2014/main" id="{01758C39-F234-4C12-817E-727F714B925D}"/>
              </a:ext>
            </a:extLst>
          </p:cNvPr>
          <p:cNvCxnSpPr/>
          <p:nvPr/>
        </p:nvCxnSpPr>
        <p:spPr>
          <a:xfrm>
            <a:off x="3638971" y="5407025"/>
            <a:ext cx="4914058" cy="0"/>
          </a:xfrm>
          <a:prstGeom prst="lin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841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678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objekt 1">
            <a:extLst>
              <a:ext uri="{FF2B5EF4-FFF2-40B4-BE49-F238E27FC236}">
                <a16:creationId xmlns:a16="http://schemas.microsoft.com/office/drawing/2014/main" id="{C5BADD1B-B3D9-44EC-8884-D2D1C9B01B9A}"/>
              </a:ext>
            </a:extLst>
          </p:cNvPr>
          <p:cNvPicPr>
            <a:picLocks noChangeAspect="1"/>
          </p:cNvPicPr>
          <p:nvPr/>
        </p:nvPicPr>
        <p:blipFill>
          <a:blip r:embed="rId2"/>
          <a:stretch>
            <a:fillRect/>
          </a:stretch>
        </p:blipFill>
        <p:spPr>
          <a:xfrm>
            <a:off x="4038600" y="1944739"/>
            <a:ext cx="7188199" cy="2965132"/>
          </a:xfrm>
          <a:prstGeom prst="rect">
            <a:avLst/>
          </a:prstGeom>
        </p:spPr>
      </p:pic>
      <p:sp>
        <p:nvSpPr>
          <p:cNvPr id="9" name="Rubrik 8">
            <a:extLst>
              <a:ext uri="{FF2B5EF4-FFF2-40B4-BE49-F238E27FC236}">
                <a16:creationId xmlns:a16="http://schemas.microsoft.com/office/drawing/2014/main" id="{703AFE9C-6A78-4268-9294-E9633D5AC764}"/>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200" kern="1200">
                <a:solidFill>
                  <a:srgbClr val="FFFFFF"/>
                </a:solidFill>
                <a:latin typeface="+mj-lt"/>
                <a:ea typeface="+mj-ea"/>
                <a:cs typeface="+mj-cs"/>
              </a:rPr>
              <a:t>Mediastationen spelar in flera kanaler samtidigt. Du väljer själv vilka kanaler som ska visas och hur tack vare den inbyggda videoproduktionen, den mediastation som klarar flest kan hantera upp till fyra inflöden.</a:t>
            </a:r>
          </a:p>
        </p:txBody>
      </p:sp>
    </p:spTree>
    <p:extLst>
      <p:ext uri="{BB962C8B-B14F-4D97-AF65-F5344CB8AC3E}">
        <p14:creationId xmlns:p14="http://schemas.microsoft.com/office/powerpoint/2010/main" val="38034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 name="Freeform: Shape 77">
            <a:extLst>
              <a:ext uri="{FF2B5EF4-FFF2-40B4-BE49-F238E27FC236}">
                <a16:creationId xmlns:a16="http://schemas.microsoft.com/office/drawing/2014/main" id="{3DF8EA8C-4EAB-49EE-BBAB-78BE910D223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4FCFB4C2-42E8-4EE8-8B04-23A2DA921B1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ED52484-C939-4951-85D6-79046BBC644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268CEAA9-EB19-46F9-AFA2-D168C2B83F7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9973AF05-1CBD-4B57-BB0F-EAEF9F8FB6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123AC743-1CAC-4594-8F81-8E5C1E45BA7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D3714E15-0DC2-4DED-9F2A-CD13C33A1E1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B83B7D38-93E6-49F8-8B10-54BCB14D4F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latshållare för innehåll 13" descr="En bild som visar tårta, bord, sitter&#10;&#10;Beskrivning genererad med mycket hög exakthet">
            <a:extLst>
              <a:ext uri="{FF2B5EF4-FFF2-40B4-BE49-F238E27FC236}">
                <a16:creationId xmlns:a16="http://schemas.microsoft.com/office/drawing/2014/main" id="{1634ACDE-6017-4695-9033-05FE86818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4716" y="917971"/>
            <a:ext cx="1158820" cy="1103776"/>
          </a:xfrm>
          <a:prstGeom prst="rect">
            <a:avLst/>
          </a:prstGeom>
        </p:spPr>
      </p:pic>
      <p:pic>
        <p:nvPicPr>
          <p:cNvPr id="18" name="Bildobjekt 17" descr="En bild som visar sitter, vit, inomhus&#10;&#10;Beskrivning genererad med hög exakthet">
            <a:extLst>
              <a:ext uri="{FF2B5EF4-FFF2-40B4-BE49-F238E27FC236}">
                <a16:creationId xmlns:a16="http://schemas.microsoft.com/office/drawing/2014/main" id="{048BB234-0CBD-4DBE-A403-3A10839E9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100" y="3733232"/>
            <a:ext cx="2017642" cy="1402261"/>
          </a:xfrm>
          <a:prstGeom prst="rect">
            <a:avLst/>
          </a:prstGeom>
        </p:spPr>
      </p:pic>
      <p:pic>
        <p:nvPicPr>
          <p:cNvPr id="22" name="Bildobjekt 21" descr="En bild som visar himmel, träd&#10;&#10;Beskrivning genererad med hög exakthet">
            <a:extLst>
              <a:ext uri="{FF2B5EF4-FFF2-40B4-BE49-F238E27FC236}">
                <a16:creationId xmlns:a16="http://schemas.microsoft.com/office/drawing/2014/main" id="{A59306EA-9D2F-4C63-80A7-BA94D2D31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297" y="5005860"/>
            <a:ext cx="2239728" cy="1523015"/>
          </a:xfrm>
          <a:prstGeom prst="rect">
            <a:avLst/>
          </a:prstGeom>
        </p:spPr>
      </p:pic>
      <p:sp>
        <p:nvSpPr>
          <p:cNvPr id="2" name="Rubrik 1">
            <a:extLst>
              <a:ext uri="{FF2B5EF4-FFF2-40B4-BE49-F238E27FC236}">
                <a16:creationId xmlns:a16="http://schemas.microsoft.com/office/drawing/2014/main" id="{00CAF219-E672-4B7B-8DB7-976B8381AE1F}"/>
              </a:ext>
            </a:extLst>
          </p:cNvPr>
          <p:cNvSpPr>
            <a:spLocks noGrp="1"/>
          </p:cNvSpPr>
          <p:nvPr>
            <p:ph type="title"/>
          </p:nvPr>
        </p:nvSpPr>
        <p:spPr>
          <a:xfrm>
            <a:off x="6750346" y="1396289"/>
            <a:ext cx="4604554" cy="1325563"/>
          </a:xfrm>
        </p:spPr>
        <p:txBody>
          <a:bodyPr vert="horz" lIns="91440" tIns="45720" rIns="91440" bIns="45720" rtlCol="0">
            <a:normAutofit/>
          </a:bodyPr>
          <a:lstStyle/>
          <a:p>
            <a:r>
              <a:rPr lang="en-US"/>
              <a:t>Byggstenarna</a:t>
            </a:r>
          </a:p>
        </p:txBody>
      </p:sp>
      <p:sp>
        <p:nvSpPr>
          <p:cNvPr id="32" name="Content Placeholder 31">
            <a:extLst>
              <a:ext uri="{FF2B5EF4-FFF2-40B4-BE49-F238E27FC236}">
                <a16:creationId xmlns:a16="http://schemas.microsoft.com/office/drawing/2014/main" id="{9D8009E1-7005-4395-9769-B8BA6D4BCE2A}"/>
              </a:ext>
            </a:extLst>
          </p:cNvPr>
          <p:cNvSpPr>
            <a:spLocks noGrp="1"/>
          </p:cNvSpPr>
          <p:nvPr>
            <p:ph idx="1"/>
          </p:nvPr>
        </p:nvSpPr>
        <p:spPr>
          <a:xfrm>
            <a:off x="6750346" y="2871982"/>
            <a:ext cx="4542966" cy="3181684"/>
          </a:xfrm>
        </p:spPr>
        <p:txBody>
          <a:bodyPr anchor="t">
            <a:normAutofit/>
          </a:bodyPr>
          <a:lstStyle/>
          <a:p>
            <a:r>
              <a:rPr lang="en-US" sz="1800"/>
              <a:t>Netwok Camera</a:t>
            </a:r>
          </a:p>
          <a:p>
            <a:r>
              <a:rPr lang="en-US" sz="1800"/>
              <a:t>Auto Tracking Scanner</a:t>
            </a:r>
          </a:p>
          <a:p>
            <a:r>
              <a:rPr lang="en-US" sz="1800"/>
              <a:t>Media Station</a:t>
            </a:r>
          </a:p>
          <a:p>
            <a:r>
              <a:rPr lang="en-US" sz="1800"/>
              <a:t>Positioner</a:t>
            </a:r>
          </a:p>
          <a:p>
            <a:endParaRPr lang="en-US" sz="1800"/>
          </a:p>
        </p:txBody>
      </p:sp>
      <p:pic>
        <p:nvPicPr>
          <p:cNvPr id="4" name="Bildobjekt 3" descr="En bild som visar elektronik, inomhus, sitter, bord&#10;&#10;Beskrivning genererad med hög exakthet">
            <a:extLst>
              <a:ext uri="{FF2B5EF4-FFF2-40B4-BE49-F238E27FC236}">
                <a16:creationId xmlns:a16="http://schemas.microsoft.com/office/drawing/2014/main" id="{38C48455-98F9-493C-858E-2649F730B5F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337" y="166950"/>
            <a:ext cx="3474190" cy="2701345"/>
          </a:xfrm>
          <a:prstGeom prst="rect">
            <a:avLst/>
          </a:prstGeom>
        </p:spPr>
      </p:pic>
    </p:spTree>
    <p:extLst>
      <p:ext uri="{BB962C8B-B14F-4D97-AF65-F5344CB8AC3E}">
        <p14:creationId xmlns:p14="http://schemas.microsoft.com/office/powerpoint/2010/main" val="265651444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16B8E4F3-E916-4A3C-88E9-1E2D4F52EE49}"/>
              </a:ext>
            </a:extLst>
          </p:cNvPr>
          <p:cNvPicPr>
            <a:picLocks noGrp="1" noChangeAspect="1"/>
          </p:cNvPicPr>
          <p:nvPr>
            <p:ph idx="1"/>
          </p:nvPr>
        </p:nvPicPr>
        <p:blipFill rotWithShape="1">
          <a:blip r:embed="rId2"/>
          <a:srcRect t="3017"/>
          <a:stretch/>
        </p:blipFill>
        <p:spPr>
          <a:xfrm>
            <a:off x="20" y="10"/>
            <a:ext cx="12191980" cy="6857990"/>
          </a:xfrm>
          <a:prstGeom prst="rect">
            <a:avLst/>
          </a:prstGeom>
        </p:spPr>
      </p:pic>
    </p:spTree>
    <p:extLst>
      <p:ext uri="{BB962C8B-B14F-4D97-AF65-F5344CB8AC3E}">
        <p14:creationId xmlns:p14="http://schemas.microsoft.com/office/powerpoint/2010/main" val="2881723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66174C5C-193C-457D-8EBC-851A25FFBE05}"/>
              </a:ext>
            </a:extLst>
          </p:cNvPr>
          <p:cNvPicPr>
            <a:picLocks noGrp="1" noChangeAspect="1"/>
          </p:cNvPicPr>
          <p:nvPr>
            <p:ph idx="1"/>
          </p:nvPr>
        </p:nvPicPr>
        <p:blipFill rotWithShape="1">
          <a:blip r:embed="rId2"/>
          <a:srcRect r="9334" b="1"/>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ruta 1">
            <a:extLst>
              <a:ext uri="{FF2B5EF4-FFF2-40B4-BE49-F238E27FC236}">
                <a16:creationId xmlns:a16="http://schemas.microsoft.com/office/drawing/2014/main" id="{844CB74E-283E-4785-98FB-FBC98D68E3F1}"/>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sz="2400" dirty="0" err="1"/>
              <a:t>Mediastationen</a:t>
            </a:r>
            <a:r>
              <a:rPr lang="en-US" sz="2400" dirty="0"/>
              <a:t> </a:t>
            </a:r>
            <a:r>
              <a:rPr lang="en-US" sz="2400" dirty="0" err="1"/>
              <a:t>klarar</a:t>
            </a:r>
            <a:r>
              <a:rPr lang="en-US" sz="2400" dirty="0"/>
              <a:t> </a:t>
            </a:r>
            <a:r>
              <a:rPr lang="en-US" sz="2400" dirty="0" err="1"/>
              <a:t>av</a:t>
            </a:r>
            <a:endParaRPr lang="en-US" sz="2400" dirty="0"/>
          </a:p>
          <a:p>
            <a:pPr indent="-228600">
              <a:lnSpc>
                <a:spcPct val="90000"/>
              </a:lnSpc>
              <a:spcAft>
                <a:spcPts val="600"/>
              </a:spcAft>
              <a:buFont typeface="Arial" panose="020B0604020202020204" pitchFamily="34" charset="0"/>
              <a:buChar char="•"/>
            </a:pPr>
            <a:r>
              <a:rPr lang="en-US" sz="2400" dirty="0"/>
              <a:t>Livestreaming</a:t>
            </a:r>
          </a:p>
          <a:p>
            <a:pPr indent="-228600">
              <a:lnSpc>
                <a:spcPct val="90000"/>
              </a:lnSpc>
              <a:spcAft>
                <a:spcPts val="600"/>
              </a:spcAft>
              <a:buFont typeface="Arial" panose="020B0604020202020204" pitchFamily="34" charset="0"/>
              <a:buChar char="•"/>
            </a:pPr>
            <a:r>
              <a:rPr lang="en-US" sz="2400" dirty="0" err="1"/>
              <a:t>Inspelning</a:t>
            </a:r>
            <a:r>
              <a:rPr lang="en-US" sz="2400" dirty="0"/>
              <a:t> </a:t>
            </a:r>
            <a:r>
              <a:rPr lang="en-US" sz="2400" dirty="0" err="1"/>
              <a:t>och</a:t>
            </a:r>
            <a:r>
              <a:rPr lang="en-US" sz="2400" dirty="0"/>
              <a:t> Backup</a:t>
            </a:r>
          </a:p>
          <a:p>
            <a:pPr indent="-228600">
              <a:lnSpc>
                <a:spcPct val="90000"/>
              </a:lnSpc>
              <a:spcAft>
                <a:spcPts val="600"/>
              </a:spcAft>
              <a:buFont typeface="Arial" panose="020B0604020202020204" pitchFamily="34" charset="0"/>
              <a:buChar char="•"/>
            </a:pPr>
            <a:r>
              <a:rPr lang="en-US" sz="2400" dirty="0" err="1"/>
              <a:t>Spelar</a:t>
            </a:r>
            <a:r>
              <a:rPr lang="en-US" sz="2400" dirty="0"/>
              <a:t> in </a:t>
            </a:r>
            <a:r>
              <a:rPr lang="en-US" sz="2400" dirty="0" err="1"/>
              <a:t>flera</a:t>
            </a:r>
            <a:r>
              <a:rPr lang="en-US" sz="2400" dirty="0"/>
              <a:t> </a:t>
            </a:r>
            <a:r>
              <a:rPr lang="en-US" sz="2400" dirty="0" err="1"/>
              <a:t>kanaler</a:t>
            </a:r>
            <a:r>
              <a:rPr lang="en-US" sz="2400" dirty="0"/>
              <a:t> </a:t>
            </a:r>
            <a:r>
              <a:rPr lang="en-US" sz="2400" dirty="0" err="1"/>
              <a:t>samtidigt</a:t>
            </a:r>
            <a:endParaRPr lang="en-US" sz="2400" dirty="0"/>
          </a:p>
          <a:p>
            <a:pPr indent="-228600">
              <a:lnSpc>
                <a:spcPct val="90000"/>
              </a:lnSpc>
              <a:spcAft>
                <a:spcPts val="600"/>
              </a:spcAft>
              <a:buFont typeface="Arial" panose="020B0604020202020204" pitchFamily="34" charset="0"/>
              <a:buChar char="•"/>
            </a:pPr>
            <a:r>
              <a:rPr lang="en-US" sz="2400" dirty="0" err="1"/>
              <a:t>Videoproduktion</a:t>
            </a:r>
            <a:endParaRPr lang="en-US" sz="2400"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4131890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3D83F26F-C55B-4A92-9AFF-4894D14E27C5}"/>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6013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5" name="Bildobjekt 4">
            <a:extLst>
              <a:ext uri="{FF2B5EF4-FFF2-40B4-BE49-F238E27FC236}">
                <a16:creationId xmlns:a16="http://schemas.microsoft.com/office/drawing/2014/main" id="{9713F257-2BB5-4073-B713-33B25C867839}"/>
              </a:ext>
            </a:extLst>
          </p:cNvPr>
          <p:cNvPicPr>
            <a:picLocks noChangeAspect="1"/>
          </p:cNvPicPr>
          <p:nvPr/>
        </p:nvPicPr>
        <p:blipFill>
          <a:blip r:embed="rId2"/>
          <a:stretch>
            <a:fillRect/>
          </a:stretch>
        </p:blipFill>
        <p:spPr>
          <a:xfrm>
            <a:off x="6505176" y="321734"/>
            <a:ext cx="5271361" cy="3597704"/>
          </a:xfrm>
          <a:prstGeom prst="rect">
            <a:avLst/>
          </a:prstGeom>
        </p:spPr>
      </p:pic>
      <p:pic>
        <p:nvPicPr>
          <p:cNvPr id="30" name="Platshållare för innehåll 3">
            <a:extLst>
              <a:ext uri="{FF2B5EF4-FFF2-40B4-BE49-F238E27FC236}">
                <a16:creationId xmlns:a16="http://schemas.microsoft.com/office/drawing/2014/main" id="{64E49FEB-C4EC-4103-B6A7-8ED276549F2E}"/>
              </a:ext>
            </a:extLst>
          </p:cNvPr>
          <p:cNvPicPr>
            <a:picLocks noGrp="1" noChangeAspect="1"/>
          </p:cNvPicPr>
          <p:nvPr>
            <p:ph idx="1"/>
          </p:nvPr>
        </p:nvPicPr>
        <p:blipFill rotWithShape="1">
          <a:blip r:embed="rId3"/>
          <a:srcRect t="26960" b="6236"/>
          <a:stretch/>
        </p:blipFill>
        <p:spPr>
          <a:xfrm>
            <a:off x="321734" y="912615"/>
            <a:ext cx="5458816" cy="2415943"/>
          </a:xfrm>
          <a:prstGeom prst="rect">
            <a:avLst/>
          </a:prstGeom>
        </p:spPr>
      </p:pic>
      <p:sp>
        <p:nvSpPr>
          <p:cNvPr id="2" name="Rubrik 1">
            <a:extLst>
              <a:ext uri="{FF2B5EF4-FFF2-40B4-BE49-F238E27FC236}">
                <a16:creationId xmlns:a16="http://schemas.microsoft.com/office/drawing/2014/main" id="{DF36EC87-55B2-43C1-9780-FB815DDE410C}"/>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a:solidFill>
                  <a:schemeClr val="bg1"/>
                </a:solidFill>
              </a:rPr>
              <a:t>Användningsområden</a:t>
            </a:r>
          </a:p>
        </p:txBody>
      </p:sp>
    </p:spTree>
    <p:extLst>
      <p:ext uri="{BB962C8B-B14F-4D97-AF65-F5344CB8AC3E}">
        <p14:creationId xmlns:p14="http://schemas.microsoft.com/office/powerpoint/2010/main" val="290707078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1043</TotalTime>
  <Words>277</Words>
  <Application>Microsoft Office PowerPoint</Application>
  <PresentationFormat>Bredbild</PresentationFormat>
  <Paragraphs>41</Paragraphs>
  <Slides>12</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12</vt:i4>
      </vt:variant>
    </vt:vector>
  </HeadingPairs>
  <TitlesOfParts>
    <vt:vector size="16" baseType="lpstr">
      <vt:lpstr>Arial</vt:lpstr>
      <vt:lpstr>Calibri</vt:lpstr>
      <vt:lpstr>Calibri Light</vt:lpstr>
      <vt:lpstr>Office-tema</vt:lpstr>
      <vt:lpstr>PowerPoint-presentation</vt:lpstr>
      <vt:lpstr>Traditionell inspelning</vt:lpstr>
      <vt:lpstr>AREC Multi-Source Capturing</vt:lpstr>
      <vt:lpstr>De olika flödena som spelas in visas i separata fönster.  Både bilderna och fördragshållaren syns tydligt i samma vy.</vt:lpstr>
      <vt:lpstr>Mediastationen spelar in flera kanaler samtidigt. Du väljer själv vilka kanaler som ska visas och hur tack vare den inbyggda videoproduktionen, den mediastation som klarar flest kan hantera upp till fyra inflöden.</vt:lpstr>
      <vt:lpstr>Byggstenarna</vt:lpstr>
      <vt:lpstr>PowerPoint-presentation</vt:lpstr>
      <vt:lpstr>PowerPoint-presentation</vt:lpstr>
      <vt:lpstr>Användningsområden</vt:lpstr>
      <vt:lpstr>Undervisning</vt:lpstr>
      <vt:lpstr>Företag</vt:lpstr>
      <vt:lpstr>Flexibelt upplägg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Anna Helleteg</dc:creator>
  <cp:lastModifiedBy>Anna Helleteg</cp:lastModifiedBy>
  <cp:revision>3</cp:revision>
  <dcterms:created xsi:type="dcterms:W3CDTF">2018-04-11T11:39:18Z</dcterms:created>
  <dcterms:modified xsi:type="dcterms:W3CDTF">2018-05-31T10:25:24Z</dcterms:modified>
</cp:coreProperties>
</file>